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301" r:id="rId3"/>
    <p:sldId id="302" r:id="rId5"/>
    <p:sldId id="327" r:id="rId6"/>
    <p:sldId id="303" r:id="rId7"/>
    <p:sldId id="304" r:id="rId8"/>
    <p:sldId id="305" r:id="rId9"/>
    <p:sldId id="306" r:id="rId10"/>
    <p:sldId id="328" r:id="rId11"/>
    <p:sldId id="310" r:id="rId12"/>
    <p:sldId id="308" r:id="rId13"/>
    <p:sldId id="307" r:id="rId14"/>
    <p:sldId id="329" r:id="rId15"/>
    <p:sldId id="311" r:id="rId16"/>
    <p:sldId id="312" r:id="rId17"/>
    <p:sldId id="313" r:id="rId18"/>
    <p:sldId id="314" r:id="rId19"/>
    <p:sldId id="331" r:id="rId20"/>
    <p:sldId id="315" r:id="rId21"/>
    <p:sldId id="316" r:id="rId22"/>
    <p:sldId id="317" r:id="rId23"/>
    <p:sldId id="318" r:id="rId24"/>
    <p:sldId id="330" r:id="rId25"/>
    <p:sldId id="319" r:id="rId26"/>
    <p:sldId id="322" r:id="rId27"/>
    <p:sldId id="320" r:id="rId28"/>
    <p:sldId id="321" r:id="rId29"/>
    <p:sldId id="332" r:id="rId30"/>
    <p:sldId id="323" r:id="rId31"/>
    <p:sldId id="324" r:id="rId32"/>
    <p:sldId id="326" r:id="rId33"/>
  </p:sldIdLst>
  <p:sldSz cx="9144000" cy="5143500" type="screen16x9"/>
  <p:notesSz cx="6858000" cy="9144000"/>
  <p:embeddedFontLst>
    <p:bold r:id="rId37"/>
    <p:embeddedFont>
      <p:font typeface="Calibri" pitchFamily="34" charset="0"/>
      <p:regular r:id="rId38"/>
      <p:bold r:id="rId39"/>
      <p:italic r:id="rId40"/>
      <p:boldItalic r:id="rId41"/>
    </p:embeddedFont>
    <p:embeddedFont>
      <p:font typeface="Arial Unicode MS" pitchFamily="34" charset="-122"/>
      <p:regular r:id="rId42"/>
    </p:embeddedFont>
    <p:embeddedFont>
      <p:font typeface="微软雅黑" pitchFamily="34" charset="-122"/>
      <p:regular r:id="rId43"/>
      <p:bold r:id="rId44"/>
    </p:embeddedFont>
    <p:embeddedFont>
      <p:font typeface="Stencil" charset="0"/>
      <p:regular r:id="rId45"/>
    </p:embeddedFont>
    <p:embeddedFont>
      <p:font typeface="黑体" pitchFamily="49" charset="-122"/>
      <p:regular r:id="rId46"/>
    </p:embeddedFont>
    <p:embeddedFont>
      <p:font typeface="Lato Light" charset="0"/>
      <p:regular r:id="rId47"/>
      <p:italic r:id="rId48"/>
    </p:embeddedFont>
    <p:embeddedFont>
      <p:font typeface="Impact" pitchFamily="34" charset="0"/>
      <p:regular r:id="rId4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A8E"/>
    <a:srgbClr val="70C4BC"/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07" autoAdjust="0"/>
    <p:restoredTop sz="94660"/>
  </p:normalViewPr>
  <p:slideViewPr>
    <p:cSldViewPr snapToGrid="0">
      <p:cViewPr varScale="1">
        <p:scale>
          <a:sx n="91" d="100"/>
          <a:sy n="91" d="100"/>
        </p:scale>
        <p:origin x="-120" y="-5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9" Type="http://schemas.openxmlformats.org/officeDocument/2006/relationships/font" Target="fonts/font13.fntdata"/><Relationship Id="rId48" Type="http://schemas.openxmlformats.org/officeDocument/2006/relationships/font" Target="fonts/font12.fntdata"/><Relationship Id="rId47" Type="http://schemas.openxmlformats.org/officeDocument/2006/relationships/font" Target="fonts/font11.fntdata"/><Relationship Id="rId46" Type="http://schemas.openxmlformats.org/officeDocument/2006/relationships/font" Target="fonts/font10.fntdata"/><Relationship Id="rId45" Type="http://schemas.openxmlformats.org/officeDocument/2006/relationships/font" Target="fonts/font9.fntdata"/><Relationship Id="rId44" Type="http://schemas.openxmlformats.org/officeDocument/2006/relationships/font" Target="fonts/font8.fntdata"/><Relationship Id="rId43" Type="http://schemas.openxmlformats.org/officeDocument/2006/relationships/font" Target="fonts/font7.fntdata"/><Relationship Id="rId42" Type="http://schemas.openxmlformats.org/officeDocument/2006/relationships/font" Target="fonts/font6.fntdata"/><Relationship Id="rId41" Type="http://schemas.openxmlformats.org/officeDocument/2006/relationships/font" Target="fonts/font5.fntdata"/><Relationship Id="rId40" Type="http://schemas.openxmlformats.org/officeDocument/2006/relationships/font" Target="fonts/font4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3.fntdata"/><Relationship Id="rId38" Type="http://schemas.openxmlformats.org/officeDocument/2006/relationships/font" Target="fonts/font2.fntdata"/><Relationship Id="rId37" Type="http://schemas.openxmlformats.org/officeDocument/2006/relationships/font" Target="fonts/font1.fntdata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hdphoto2.wdp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D5470C7-A09F-42D5-A91B-6D2629F9E6B6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25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BAB4685-7D18-4AB4-9CC0-EA94FA63BE2F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ED53F02-4244-447B-8DF9-BB5B6FA1DD43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7854476-BD4D-4D4A-9FF7-3D3BEFC45CCD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6F85FD-CC27-42CE-AA8E-ED10476E8AE0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7AFC301-9D3E-4710-9795-830713476489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230EC41-9BFD-4D75-9BAB-7CDDE97EC82D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161BFCB-630F-4270-923E-71B0595F3026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025E879-A600-47DC-9BA7-F7265F586D89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40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F3D4986-B150-4F4D-BE53-28370F77CF2C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60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53196B2-0969-49B8-996F-A4653B40E915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81D35E1-58B0-417C-A742-C996A12E8871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81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1A422E9-A9BF-425C-B04D-4FEF9BD7DB05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01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FF6C87C-4158-4940-9B24-3FF11D80FA93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FE4F8CE-49C1-43FE-8F4D-F3E406D1D1BC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F70E5AF-50BD-43E3-946D-E742A3E03E5F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604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2145115-A29C-44D8-A835-BB5AEB9FE679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45B74FA-865C-488C-8B5F-110D40782C16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B8DF804-B82B-4B07-8316-DA79F39D509E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19EE96-B42D-4516-814A-208DD6396AF1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8B14C6C-D9F5-47F4-9790-6C15EB437C00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B1522-D8B8-4EE2-937D-B0D68622BD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D0ED448-177D-4698-9A99-ACD5C9724496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blinds dir="vert"/>
      </p:transition>
    </mc:Choice>
    <mc:Fallback>
      <p:transition advClick="0" advTm="0">
        <p:blinds dir="vert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blinds dir="vert"/>
      </p:transition>
    </mc:Choice>
    <mc:Fallback>
      <p:transition advClick="0" advTm="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cover dir="rd"/>
      </p:transition>
    </mc:Choice>
    <mc:Fallback>
      <p:transition advTm="0">
        <p:cover dir="rd"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组合 180"/>
          <p:cNvGrpSpPr/>
          <p:nvPr userDrawn="1"/>
        </p:nvGrpSpPr>
        <p:grpSpPr>
          <a:xfrm>
            <a:off x="611560" y="627534"/>
            <a:ext cx="7920880" cy="45719"/>
            <a:chOff x="3060700" y="4724400"/>
            <a:chExt cx="5955507" cy="31432"/>
          </a:xfrm>
        </p:grpSpPr>
        <p:cxnSp>
          <p:nvCxnSpPr>
            <p:cNvPr id="182" name="直接连接符 181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>
        <p:push dir="u"/>
      </p:transition>
    </mc:Choice>
    <mc:Fallback>
      <p:transition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2.jpe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p14:dur="10" advTm="0">
        <p:pull/>
      </p:transition>
    </mc:Choice>
    <mc:Fallback>
      <p:transition advTm="0">
        <p:pull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5.xml"/><Relationship Id="rId7" Type="http://schemas.openxmlformats.org/officeDocument/2006/relationships/image" Target="../media/image5.png"/><Relationship Id="rId6" Type="http://schemas.microsoft.com/office/2007/relationships/media" Target="../media/media1.mp3"/><Relationship Id="rId5" Type="http://schemas.openxmlformats.org/officeDocument/2006/relationships/audio" Target="../media/media1.mp3"/><Relationship Id="rId4" Type="http://schemas.microsoft.com/office/2007/relationships/hdphoto" Target="../media/hdphoto1.wdp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3.xml"/><Relationship Id="rId6" Type="http://schemas.openxmlformats.org/officeDocument/2006/relationships/slideLayout" Target="../slideLayouts/slideLayout16.xml"/><Relationship Id="rId5" Type="http://schemas.microsoft.com/office/2007/relationships/hdphoto" Target="../media/hdphoto2.wdp"/><Relationship Id="rId4" Type="http://schemas.openxmlformats.org/officeDocument/2006/relationships/image" Target="../media/image6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image" Target="../media/image10.png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notesSlide" Target="../notesSlides/notesSlide24.xml"/><Relationship Id="rId13" Type="http://schemas.openxmlformats.org/officeDocument/2006/relationships/slideLayout" Target="../slideLayouts/slideLayout16.xml"/><Relationship Id="rId12" Type="http://schemas.microsoft.com/office/2007/relationships/hdphoto" Target="../media/hdphoto2.wdp"/><Relationship Id="rId11" Type="http://schemas.openxmlformats.org/officeDocument/2006/relationships/image" Target="../media/image6.png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5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6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6.xml"/><Relationship Id="rId2" Type="http://schemas.microsoft.com/office/2007/relationships/hdphoto" Target="../media/hdphoto2.wdp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371" y="376694"/>
            <a:ext cx="2230535" cy="223023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8015413" y="5314104"/>
            <a:ext cx="1128587" cy="38088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r>
              <a:rPr lang="zh-CN" altLang="en-US" dirty="0" smtClean="0"/>
              <a:t>延时文字</a:t>
            </a:r>
            <a:endParaRPr lang="zh-CN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933449" y="3243561"/>
            <a:ext cx="3262377" cy="461637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zh-CN" altLang="en-US" sz="2400" dirty="0">
                <a:solidFill>
                  <a:srgbClr val="2C7A8E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在这输入您</a:t>
            </a:r>
            <a:r>
              <a:rPr lang="zh-CN" altLang="en-US" sz="2400" dirty="0" smtClean="0">
                <a:solidFill>
                  <a:srgbClr val="2C7A8E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的学校名字</a:t>
            </a:r>
            <a:endParaRPr lang="zh-CN" altLang="en-US" sz="2400" dirty="0">
              <a:solidFill>
                <a:srgbClr val="2C7A8E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71482" y="2551306"/>
            <a:ext cx="6201036" cy="64613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3600" b="1" smtClean="0">
                <a:solidFill>
                  <a:srgbClr val="2C7A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毕业学术答辩</a:t>
            </a:r>
            <a:r>
              <a:rPr lang="en-US" altLang="zh-CN" sz="3600" b="1" dirty="0" smtClean="0">
                <a:solidFill>
                  <a:srgbClr val="2C7A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600" b="1" dirty="0" smtClean="0">
                <a:solidFill>
                  <a:srgbClr val="2C7A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endParaRPr lang="zh-CN" altLang="en-US" sz="3600" b="1" dirty="0">
              <a:solidFill>
                <a:srgbClr val="2C7A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94036" y="832862"/>
            <a:ext cx="1341205" cy="1329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36300" y="3732924"/>
            <a:ext cx="3871399" cy="319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2C7A8E"/>
                </a:solidFill>
                <a:latin typeface="+mj-ea"/>
                <a:ea typeface="+mj-ea"/>
              </a:rPr>
              <a:t>XX</a:t>
            </a:r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学院</a:t>
            </a:r>
            <a:r>
              <a:rPr lang="en-US" altLang="zh-CN" sz="1400" dirty="0" smtClean="0">
                <a:solidFill>
                  <a:srgbClr val="2C7A8E"/>
                </a:solidFill>
                <a:latin typeface="+mj-ea"/>
                <a:ea typeface="+mj-ea"/>
              </a:rPr>
              <a:t>XX</a:t>
            </a:r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系</a:t>
            </a:r>
            <a:r>
              <a:rPr lang="en-US" altLang="zh-CN" sz="1400" dirty="0" smtClean="0">
                <a:solidFill>
                  <a:srgbClr val="2C7A8E"/>
                </a:solidFill>
                <a:latin typeface="+mj-ea"/>
                <a:ea typeface="+mj-ea"/>
              </a:rPr>
              <a:t>XX</a:t>
            </a:r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年级</a:t>
            </a:r>
            <a:r>
              <a:rPr lang="en-US" altLang="zh-CN" sz="1400" dirty="0" smtClean="0">
                <a:solidFill>
                  <a:srgbClr val="2C7A8E"/>
                </a:solidFill>
                <a:latin typeface="+mj-ea"/>
                <a:ea typeface="+mj-ea"/>
              </a:rPr>
              <a:t>XX</a:t>
            </a:r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班        专业：</a:t>
            </a:r>
            <a:r>
              <a:rPr lang="zh-CN" altLang="en-US" sz="1400" dirty="0">
                <a:solidFill>
                  <a:srgbClr val="2C7A8E"/>
                </a:solidFill>
                <a:latin typeface="+mj-ea"/>
                <a:ea typeface="+mj-ea"/>
              </a:rPr>
              <a:t>代名词</a:t>
            </a:r>
            <a:endParaRPr lang="zh-CN" altLang="zh-CN" sz="1400" dirty="0" smtClean="0">
              <a:solidFill>
                <a:srgbClr val="2C7A8E"/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60557" y="4080055"/>
            <a:ext cx="3335269" cy="319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答辩人：</a:t>
            </a:r>
            <a:r>
              <a:rPr lang="zh-CN" altLang="en-US" sz="1400" dirty="0">
                <a:solidFill>
                  <a:srgbClr val="2C7A8E"/>
                </a:solidFill>
                <a:latin typeface="+mj-ea"/>
                <a:ea typeface="+mj-ea"/>
              </a:rPr>
              <a:t>代名词</a:t>
            </a:r>
            <a:r>
              <a:rPr lang="zh-CN" altLang="en-US" sz="1400" dirty="0" smtClean="0">
                <a:solidFill>
                  <a:srgbClr val="2C7A8E"/>
                </a:solidFill>
                <a:latin typeface="+mj-ea"/>
                <a:ea typeface="+mj-ea"/>
              </a:rPr>
              <a:t>　导师：</a:t>
            </a:r>
            <a:r>
              <a:rPr lang="zh-CN" altLang="en-US" sz="1400" dirty="0">
                <a:solidFill>
                  <a:srgbClr val="2C7A8E"/>
                </a:solidFill>
                <a:latin typeface="+mj-ea"/>
                <a:ea typeface="+mj-ea"/>
              </a:rPr>
              <a:t>代名词</a:t>
            </a:r>
            <a:endParaRPr lang="en-US" altLang="zh-CN" sz="1400" dirty="0" smtClean="0">
              <a:solidFill>
                <a:srgbClr val="2C7A8E"/>
              </a:solidFill>
              <a:latin typeface="+mj-ea"/>
              <a:ea typeface="+mj-ea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21780" y="-935554"/>
            <a:ext cx="609600" cy="609600"/>
          </a:xfrm>
          <a:prstGeom prst="rect">
            <a:avLst/>
          </a:prstGeom>
        </p:spPr>
      </p:pic>
      <p:sp>
        <p:nvSpPr>
          <p:cNvPr id="13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0">
        <p14:honeycomb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66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66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66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19" grpId="0"/>
      <p:bldP spid="24" grpId="0"/>
      <p:bldP spid="2" grpId="0"/>
      <p:bldP spid="5" grpId="0"/>
      <p:bldP spid="6" grpId="0"/>
      <p:bldP spid="1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形状 2"/>
          <p:cNvSpPr/>
          <p:nvPr/>
        </p:nvSpPr>
        <p:spPr>
          <a:xfrm>
            <a:off x="1900238" y="2071688"/>
            <a:ext cx="1525587" cy="152717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5" name="组合 34"/>
          <p:cNvGrpSpPr/>
          <p:nvPr/>
        </p:nvGrpSpPr>
        <p:grpSpPr bwMode="auto">
          <a:xfrm>
            <a:off x="1087438" y="1757363"/>
            <a:ext cx="1587500" cy="1431925"/>
            <a:chOff x="1087372" y="1757964"/>
            <a:chExt cx="1587583" cy="1431012"/>
          </a:xfrm>
        </p:grpSpPr>
        <p:sp>
          <p:nvSpPr>
            <p:cNvPr id="2" name="任意多边形 1"/>
            <p:cNvSpPr/>
            <p:nvPr/>
          </p:nvSpPr>
          <p:spPr>
            <a:xfrm>
              <a:off x="1087372" y="1757964"/>
              <a:ext cx="1428825" cy="117876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2840" tIns="72840" rIns="72840" bIns="325372" spcCol="1270"/>
            <a:lstStyle/>
            <a:p>
              <a:pPr marL="0" lvl="1" indent="0" defTabSz="1066800" eaLnBrk="1" fontAlgn="auto" hangingPunct="1">
                <a:lnSpc>
                  <a:spcPct val="150000"/>
                </a:lnSpc>
                <a:spcAft>
                  <a:spcPct val="15000"/>
                </a:spcAft>
                <a:defRPr/>
              </a:pPr>
              <a:r>
                <a:rPr lang="zh-CN" altLang="en-US" sz="1000" dirty="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900" dirty="0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1404889" y="2684473"/>
              <a:ext cx="1270066" cy="50450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6228" tIns="49083" rIns="66228" bIns="49083" spcCol="1270" anchor="ctr"/>
            <a:lstStyle/>
            <a:p>
              <a:pPr algn="ctr" defTabSz="12001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/>
                <a:t>添加标题文字</a:t>
              </a:r>
              <a:endParaRPr lang="zh-CN" altLang="en-US" sz="1200" dirty="0"/>
            </a:p>
          </p:txBody>
        </p:sp>
      </p:grpSp>
      <p:sp>
        <p:nvSpPr>
          <p:cNvPr id="6" name="环形箭头 5"/>
          <p:cNvSpPr/>
          <p:nvPr/>
        </p:nvSpPr>
        <p:spPr>
          <a:xfrm>
            <a:off x="3681413" y="1049338"/>
            <a:ext cx="1709737" cy="1709737"/>
          </a:xfrm>
          <a:prstGeom prst="circularArrow">
            <a:avLst>
              <a:gd name="adj1" fmla="val 2534"/>
              <a:gd name="adj2" fmla="val 307384"/>
              <a:gd name="adj3" fmla="val 19517105"/>
              <a:gd name="adj4" fmla="val 12575511"/>
              <a:gd name="adj5" fmla="val 2957"/>
            </a:avLst>
          </a:prstGeom>
          <a:solidFill>
            <a:srgbClr val="404040"/>
          </a:solidFill>
          <a:ln>
            <a:solidFill>
              <a:schemeClr val="accent6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形状 8"/>
          <p:cNvSpPr/>
          <p:nvPr/>
        </p:nvSpPr>
        <p:spPr>
          <a:xfrm>
            <a:off x="5487988" y="2071688"/>
            <a:ext cx="1525587" cy="152717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7" name="组合 36"/>
          <p:cNvGrpSpPr/>
          <p:nvPr/>
        </p:nvGrpSpPr>
        <p:grpSpPr bwMode="auto">
          <a:xfrm>
            <a:off x="4675188" y="1757363"/>
            <a:ext cx="1587500" cy="1431925"/>
            <a:chOff x="4675155" y="1757964"/>
            <a:chExt cx="1587581" cy="1431012"/>
          </a:xfrm>
        </p:grpSpPr>
        <p:sp>
          <p:nvSpPr>
            <p:cNvPr id="8" name="任意多边形 7"/>
            <p:cNvSpPr/>
            <p:nvPr/>
          </p:nvSpPr>
          <p:spPr>
            <a:xfrm>
              <a:off x="4675155" y="1757964"/>
              <a:ext cx="1428823" cy="117876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2840" tIns="72840" rIns="72840" bIns="325372" spcCol="1270"/>
            <a:lstStyle/>
            <a:p>
              <a:pPr marL="0" lvl="1" indent="0" defTabSz="1066800" eaLnBrk="1" fontAlgn="auto" hangingPunct="1">
                <a:lnSpc>
                  <a:spcPct val="150000"/>
                </a:lnSpc>
                <a:spcAft>
                  <a:spcPct val="15000"/>
                </a:spcAft>
                <a:defRPr/>
              </a:pPr>
              <a:r>
                <a:rPr lang="zh-CN" altLang="en-US" sz="1000" dirty="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900" dirty="0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992671" y="2684473"/>
              <a:ext cx="1270065" cy="50450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001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/>
                <a:t>添加标题文字</a:t>
              </a:r>
              <a:endParaRPr lang="zh-CN" altLang="en-US" sz="1200" dirty="0"/>
            </a:p>
          </p:txBody>
        </p:sp>
      </p:grpSp>
      <p:grpSp>
        <p:nvGrpSpPr>
          <p:cNvPr id="33" name="组合 32"/>
          <p:cNvGrpSpPr/>
          <p:nvPr/>
        </p:nvGrpSpPr>
        <p:grpSpPr bwMode="auto">
          <a:xfrm>
            <a:off x="4672013" y="4003675"/>
            <a:ext cx="2071687" cy="598488"/>
            <a:chOff x="4671292" y="4003427"/>
            <a:chExt cx="2072775" cy="598103"/>
          </a:xfrm>
        </p:grpSpPr>
        <p:sp>
          <p:nvSpPr>
            <p:cNvPr id="17" name="任意多边形 16"/>
            <p:cNvSpPr/>
            <p:nvPr/>
          </p:nvSpPr>
          <p:spPr>
            <a:xfrm>
              <a:off x="4671292" y="4003427"/>
              <a:ext cx="503501" cy="504500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5230385" y="4093857"/>
              <a:ext cx="1513682" cy="50767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900" dirty="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825" dirty="0">
                <a:latin typeface="+mn-lt"/>
                <a:ea typeface="+mn-ea"/>
              </a:endParaRPr>
            </a:p>
          </p:txBody>
        </p:sp>
        <p:sp>
          <p:nvSpPr>
            <p:cNvPr id="21" name="Freeform 538"/>
            <p:cNvSpPr>
              <a:spLocks noEditPoints="1"/>
            </p:cNvSpPr>
            <p:nvPr/>
          </p:nvSpPr>
          <p:spPr bwMode="auto">
            <a:xfrm>
              <a:off x="4765003" y="4125586"/>
              <a:ext cx="330373" cy="314123"/>
            </a:xfrm>
            <a:custGeom>
              <a:avLst/>
              <a:gdLst>
                <a:gd name="T0" fmla="*/ 131 w 200"/>
                <a:gd name="T1" fmla="*/ 0 h 191"/>
                <a:gd name="T2" fmla="*/ 69 w 200"/>
                <a:gd name="T3" fmla="*/ 0 h 191"/>
                <a:gd name="T4" fmla="*/ 0 w 200"/>
                <a:gd name="T5" fmla="*/ 75 h 191"/>
                <a:gd name="T6" fmla="*/ 59 w 200"/>
                <a:gd name="T7" fmla="*/ 148 h 191"/>
                <a:gd name="T8" fmla="*/ 59 w 200"/>
                <a:gd name="T9" fmla="*/ 183 h 191"/>
                <a:gd name="T10" fmla="*/ 64 w 200"/>
                <a:gd name="T11" fmla="*/ 190 h 191"/>
                <a:gd name="T12" fmla="*/ 67 w 200"/>
                <a:gd name="T13" fmla="*/ 191 h 191"/>
                <a:gd name="T14" fmla="*/ 73 w 200"/>
                <a:gd name="T15" fmla="*/ 188 h 191"/>
                <a:gd name="T16" fmla="*/ 111 w 200"/>
                <a:gd name="T17" fmla="*/ 149 h 191"/>
                <a:gd name="T18" fmla="*/ 131 w 200"/>
                <a:gd name="T19" fmla="*/ 149 h 191"/>
                <a:gd name="T20" fmla="*/ 200 w 200"/>
                <a:gd name="T21" fmla="*/ 75 h 191"/>
                <a:gd name="T22" fmla="*/ 131 w 200"/>
                <a:gd name="T23" fmla="*/ 0 h 191"/>
                <a:gd name="T24" fmla="*/ 93 w 200"/>
                <a:gd name="T25" fmla="*/ 73 h 191"/>
                <a:gd name="T26" fmla="*/ 85 w 200"/>
                <a:gd name="T27" fmla="*/ 103 h 191"/>
                <a:gd name="T28" fmla="*/ 63 w 200"/>
                <a:gd name="T29" fmla="*/ 111 h 191"/>
                <a:gd name="T30" fmla="*/ 61 w 200"/>
                <a:gd name="T31" fmla="*/ 110 h 191"/>
                <a:gd name="T32" fmla="*/ 61 w 200"/>
                <a:gd name="T33" fmla="*/ 98 h 191"/>
                <a:gd name="T34" fmla="*/ 63 w 200"/>
                <a:gd name="T35" fmla="*/ 97 h 191"/>
                <a:gd name="T36" fmla="*/ 74 w 200"/>
                <a:gd name="T37" fmla="*/ 82 h 191"/>
                <a:gd name="T38" fmla="*/ 74 w 200"/>
                <a:gd name="T39" fmla="*/ 77 h 191"/>
                <a:gd name="T40" fmla="*/ 56 w 200"/>
                <a:gd name="T41" fmla="*/ 77 h 191"/>
                <a:gd name="T42" fmla="*/ 55 w 200"/>
                <a:gd name="T43" fmla="*/ 76 h 191"/>
                <a:gd name="T44" fmla="*/ 55 w 200"/>
                <a:gd name="T45" fmla="*/ 43 h 191"/>
                <a:gd name="T46" fmla="*/ 56 w 200"/>
                <a:gd name="T47" fmla="*/ 42 h 191"/>
                <a:gd name="T48" fmla="*/ 91 w 200"/>
                <a:gd name="T49" fmla="*/ 42 h 191"/>
                <a:gd name="T50" fmla="*/ 93 w 200"/>
                <a:gd name="T51" fmla="*/ 43 h 191"/>
                <a:gd name="T52" fmla="*/ 93 w 200"/>
                <a:gd name="T53" fmla="*/ 73 h 191"/>
                <a:gd name="T54" fmla="*/ 146 w 200"/>
                <a:gd name="T55" fmla="*/ 73 h 191"/>
                <a:gd name="T56" fmla="*/ 138 w 200"/>
                <a:gd name="T57" fmla="*/ 103 h 191"/>
                <a:gd name="T58" fmla="*/ 116 w 200"/>
                <a:gd name="T59" fmla="*/ 111 h 191"/>
                <a:gd name="T60" fmla="*/ 114 w 200"/>
                <a:gd name="T61" fmla="*/ 110 h 191"/>
                <a:gd name="T62" fmla="*/ 114 w 200"/>
                <a:gd name="T63" fmla="*/ 98 h 191"/>
                <a:gd name="T64" fmla="*/ 116 w 200"/>
                <a:gd name="T65" fmla="*/ 97 h 191"/>
                <a:gd name="T66" fmla="*/ 127 w 200"/>
                <a:gd name="T67" fmla="*/ 82 h 191"/>
                <a:gd name="T68" fmla="*/ 127 w 200"/>
                <a:gd name="T69" fmla="*/ 77 h 191"/>
                <a:gd name="T70" fmla="*/ 109 w 200"/>
                <a:gd name="T71" fmla="*/ 77 h 191"/>
                <a:gd name="T72" fmla="*/ 108 w 200"/>
                <a:gd name="T73" fmla="*/ 76 h 191"/>
                <a:gd name="T74" fmla="*/ 108 w 200"/>
                <a:gd name="T75" fmla="*/ 43 h 191"/>
                <a:gd name="T76" fmla="*/ 109 w 200"/>
                <a:gd name="T77" fmla="*/ 42 h 191"/>
                <a:gd name="T78" fmla="*/ 144 w 200"/>
                <a:gd name="T79" fmla="*/ 42 h 191"/>
                <a:gd name="T80" fmla="*/ 146 w 200"/>
                <a:gd name="T81" fmla="*/ 43 h 191"/>
                <a:gd name="T82" fmla="*/ 146 w 200"/>
                <a:gd name="T83" fmla="*/ 73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0" h="191">
                  <a:moveTo>
                    <a:pt x="131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3"/>
                    <a:pt x="0" y="75"/>
                  </a:cubicBezTo>
                  <a:cubicBezTo>
                    <a:pt x="0" y="112"/>
                    <a:pt x="26" y="143"/>
                    <a:pt x="59" y="148"/>
                  </a:cubicBezTo>
                  <a:cubicBezTo>
                    <a:pt x="59" y="183"/>
                    <a:pt x="59" y="183"/>
                    <a:pt x="59" y="183"/>
                  </a:cubicBezTo>
                  <a:cubicBezTo>
                    <a:pt x="59" y="186"/>
                    <a:pt x="61" y="189"/>
                    <a:pt x="64" y="190"/>
                  </a:cubicBezTo>
                  <a:cubicBezTo>
                    <a:pt x="65" y="191"/>
                    <a:pt x="66" y="191"/>
                    <a:pt x="67" y="191"/>
                  </a:cubicBezTo>
                  <a:cubicBezTo>
                    <a:pt x="70" y="191"/>
                    <a:pt x="72" y="190"/>
                    <a:pt x="73" y="188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31" y="149"/>
                    <a:pt x="131" y="149"/>
                    <a:pt x="131" y="149"/>
                  </a:cubicBezTo>
                  <a:cubicBezTo>
                    <a:pt x="169" y="149"/>
                    <a:pt x="200" y="116"/>
                    <a:pt x="200" y="75"/>
                  </a:cubicBezTo>
                  <a:cubicBezTo>
                    <a:pt x="200" y="33"/>
                    <a:pt x="169" y="0"/>
                    <a:pt x="131" y="0"/>
                  </a:cubicBezTo>
                  <a:close/>
                  <a:moveTo>
                    <a:pt x="93" y="73"/>
                  </a:moveTo>
                  <a:cubicBezTo>
                    <a:pt x="93" y="87"/>
                    <a:pt x="90" y="97"/>
                    <a:pt x="85" y="103"/>
                  </a:cubicBezTo>
                  <a:cubicBezTo>
                    <a:pt x="79" y="108"/>
                    <a:pt x="72" y="111"/>
                    <a:pt x="63" y="111"/>
                  </a:cubicBezTo>
                  <a:cubicBezTo>
                    <a:pt x="62" y="111"/>
                    <a:pt x="61" y="111"/>
                    <a:pt x="61" y="110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2" y="97"/>
                    <a:pt x="63" y="97"/>
                  </a:cubicBezTo>
                  <a:cubicBezTo>
                    <a:pt x="70" y="97"/>
                    <a:pt x="74" y="92"/>
                    <a:pt x="74" y="82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5" y="77"/>
                    <a:pt x="55" y="76"/>
                    <a:pt x="55" y="76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5" y="43"/>
                    <a:pt x="55" y="42"/>
                    <a:pt x="56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2" y="42"/>
                    <a:pt x="93" y="43"/>
                    <a:pt x="93" y="43"/>
                  </a:cubicBezTo>
                  <a:lnTo>
                    <a:pt x="93" y="73"/>
                  </a:lnTo>
                  <a:close/>
                  <a:moveTo>
                    <a:pt x="146" y="73"/>
                  </a:moveTo>
                  <a:cubicBezTo>
                    <a:pt x="146" y="87"/>
                    <a:pt x="143" y="97"/>
                    <a:pt x="138" y="103"/>
                  </a:cubicBezTo>
                  <a:cubicBezTo>
                    <a:pt x="132" y="108"/>
                    <a:pt x="125" y="111"/>
                    <a:pt x="116" y="111"/>
                  </a:cubicBezTo>
                  <a:cubicBezTo>
                    <a:pt x="115" y="111"/>
                    <a:pt x="114" y="111"/>
                    <a:pt x="114" y="110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4" y="98"/>
                    <a:pt x="115" y="97"/>
                    <a:pt x="116" y="97"/>
                  </a:cubicBezTo>
                  <a:cubicBezTo>
                    <a:pt x="123" y="97"/>
                    <a:pt x="127" y="92"/>
                    <a:pt x="127" y="82"/>
                  </a:cubicBezTo>
                  <a:cubicBezTo>
                    <a:pt x="127" y="77"/>
                    <a:pt x="127" y="77"/>
                    <a:pt x="127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7"/>
                    <a:pt x="108" y="76"/>
                    <a:pt x="108" y="76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3"/>
                    <a:pt x="108" y="42"/>
                    <a:pt x="109" y="42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42"/>
                    <a:pt x="146" y="43"/>
                    <a:pt x="146" y="43"/>
                  </a:cubicBezTo>
                  <a:lnTo>
                    <a:pt x="146" y="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68580" tIns="34290" rIns="68580" bIns="3429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</p:grpSp>
      <p:grpSp>
        <p:nvGrpSpPr>
          <p:cNvPr id="31" name="组合 30"/>
          <p:cNvGrpSpPr/>
          <p:nvPr/>
        </p:nvGrpSpPr>
        <p:grpSpPr bwMode="auto">
          <a:xfrm>
            <a:off x="414338" y="4003675"/>
            <a:ext cx="2073275" cy="598488"/>
            <a:chOff x="414847" y="4003427"/>
            <a:chExt cx="2072775" cy="598103"/>
          </a:xfrm>
        </p:grpSpPr>
        <p:grpSp>
          <p:nvGrpSpPr>
            <p:cNvPr id="23578" name="组合 28"/>
            <p:cNvGrpSpPr/>
            <p:nvPr/>
          </p:nvGrpSpPr>
          <p:grpSpPr bwMode="auto">
            <a:xfrm>
              <a:off x="414847" y="4003427"/>
              <a:ext cx="2072775" cy="598103"/>
              <a:chOff x="414847" y="4003427"/>
              <a:chExt cx="2072775" cy="598103"/>
            </a:xfrm>
          </p:grpSpPr>
          <p:sp>
            <p:nvSpPr>
              <p:cNvPr id="13" name="任意多边形 12"/>
              <p:cNvSpPr/>
              <p:nvPr/>
            </p:nvSpPr>
            <p:spPr>
              <a:xfrm>
                <a:off x="414847" y="4003427"/>
                <a:ext cx="503116" cy="504500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25400">
                <a:solidFill>
                  <a:schemeClr val="bg1"/>
                </a:solidFill>
              </a:ln>
              <a:effectLst>
                <a:outerShdw blurRad="63500" dist="508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6228" tIns="49083" rIns="66228" bIns="49083" spcCol="1270" anchor="ctr"/>
              <a:lstStyle/>
              <a:p>
                <a:pPr algn="ctr" defTabSz="1200150" eaLnBrk="1" fontAlgn="auto" hangingPunct="1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2700" dirty="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973512" y="4093857"/>
                <a:ext cx="1514110" cy="50767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微软雅黑" panose="020B0503020204020204" pitchFamily="34" charset="-122"/>
                  </a:rPr>
                  <a:t>您的内容打在这里，或者通过复制您的文本后，在此框中选择粘贴</a:t>
                </a:r>
                <a:endParaRPr lang="zh-CN" altLang="en-US" sz="825" dirty="0">
                  <a:latin typeface="+mn-lt"/>
                  <a:ea typeface="+mn-ea"/>
                </a:endParaRPr>
              </a:p>
            </p:txBody>
          </p:sp>
        </p:grpSp>
        <p:sp>
          <p:nvSpPr>
            <p:cNvPr id="22" name="Freeform 947"/>
            <p:cNvSpPr>
              <a:spLocks noEditPoints="1"/>
            </p:cNvSpPr>
            <p:nvPr/>
          </p:nvSpPr>
          <p:spPr bwMode="auto">
            <a:xfrm>
              <a:off x="503726" y="4125586"/>
              <a:ext cx="325359" cy="310950"/>
            </a:xfrm>
            <a:custGeom>
              <a:avLst/>
              <a:gdLst>
                <a:gd name="T0" fmla="*/ 67 w 197"/>
                <a:gd name="T1" fmla="*/ 189 h 189"/>
                <a:gd name="T2" fmla="*/ 64 w 197"/>
                <a:gd name="T3" fmla="*/ 188 h 189"/>
                <a:gd name="T4" fmla="*/ 58 w 197"/>
                <a:gd name="T5" fmla="*/ 181 h 189"/>
                <a:gd name="T6" fmla="*/ 58 w 197"/>
                <a:gd name="T7" fmla="*/ 147 h 189"/>
                <a:gd name="T8" fmla="*/ 0 w 197"/>
                <a:gd name="T9" fmla="*/ 74 h 189"/>
                <a:gd name="T10" fmla="*/ 69 w 197"/>
                <a:gd name="T11" fmla="*/ 0 h 189"/>
                <a:gd name="T12" fmla="*/ 129 w 197"/>
                <a:gd name="T13" fmla="*/ 0 h 189"/>
                <a:gd name="T14" fmla="*/ 197 w 197"/>
                <a:gd name="T15" fmla="*/ 74 h 189"/>
                <a:gd name="T16" fmla="*/ 129 w 197"/>
                <a:gd name="T17" fmla="*/ 148 h 189"/>
                <a:gd name="T18" fmla="*/ 109 w 197"/>
                <a:gd name="T19" fmla="*/ 148 h 189"/>
                <a:gd name="T20" fmla="*/ 72 w 197"/>
                <a:gd name="T21" fmla="*/ 186 h 189"/>
                <a:gd name="T22" fmla="*/ 67 w 197"/>
                <a:gd name="T23" fmla="*/ 189 h 189"/>
                <a:gd name="T24" fmla="*/ 69 w 197"/>
                <a:gd name="T25" fmla="*/ 17 h 189"/>
                <a:gd name="T26" fmla="*/ 17 w 197"/>
                <a:gd name="T27" fmla="*/ 74 h 189"/>
                <a:gd name="T28" fmla="*/ 67 w 197"/>
                <a:gd name="T29" fmla="*/ 131 h 189"/>
                <a:gd name="T30" fmla="*/ 75 w 197"/>
                <a:gd name="T31" fmla="*/ 140 h 189"/>
                <a:gd name="T32" fmla="*/ 75 w 197"/>
                <a:gd name="T33" fmla="*/ 160 h 189"/>
                <a:gd name="T34" fmla="*/ 100 w 197"/>
                <a:gd name="T35" fmla="*/ 134 h 189"/>
                <a:gd name="T36" fmla="*/ 106 w 197"/>
                <a:gd name="T37" fmla="*/ 132 h 189"/>
                <a:gd name="T38" fmla="*/ 129 w 197"/>
                <a:gd name="T39" fmla="*/ 132 h 189"/>
                <a:gd name="T40" fmla="*/ 181 w 197"/>
                <a:gd name="T41" fmla="*/ 74 h 189"/>
                <a:gd name="T42" fmla="*/ 129 w 197"/>
                <a:gd name="T43" fmla="*/ 17 h 189"/>
                <a:gd name="T44" fmla="*/ 69 w 197"/>
                <a:gd name="T45" fmla="*/ 1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" h="189">
                  <a:moveTo>
                    <a:pt x="67" y="189"/>
                  </a:moveTo>
                  <a:cubicBezTo>
                    <a:pt x="66" y="189"/>
                    <a:pt x="65" y="189"/>
                    <a:pt x="64" y="188"/>
                  </a:cubicBezTo>
                  <a:cubicBezTo>
                    <a:pt x="60" y="187"/>
                    <a:pt x="58" y="184"/>
                    <a:pt x="58" y="181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25" y="142"/>
                    <a:pt x="0" y="111"/>
                    <a:pt x="0" y="74"/>
                  </a:cubicBezTo>
                  <a:cubicBezTo>
                    <a:pt x="0" y="33"/>
                    <a:pt x="31" y="0"/>
                    <a:pt x="6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67" y="0"/>
                    <a:pt x="197" y="33"/>
                    <a:pt x="197" y="74"/>
                  </a:cubicBezTo>
                  <a:cubicBezTo>
                    <a:pt x="197" y="115"/>
                    <a:pt x="167" y="148"/>
                    <a:pt x="129" y="148"/>
                  </a:cubicBezTo>
                  <a:cubicBezTo>
                    <a:pt x="109" y="148"/>
                    <a:pt x="109" y="148"/>
                    <a:pt x="109" y="148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1" y="188"/>
                    <a:pt x="69" y="189"/>
                    <a:pt x="67" y="189"/>
                  </a:cubicBezTo>
                  <a:close/>
                  <a:moveTo>
                    <a:pt x="69" y="17"/>
                  </a:moveTo>
                  <a:cubicBezTo>
                    <a:pt x="40" y="17"/>
                    <a:pt x="17" y="42"/>
                    <a:pt x="17" y="74"/>
                  </a:cubicBezTo>
                  <a:cubicBezTo>
                    <a:pt x="17" y="105"/>
                    <a:pt x="39" y="130"/>
                    <a:pt x="67" y="131"/>
                  </a:cubicBezTo>
                  <a:cubicBezTo>
                    <a:pt x="71" y="132"/>
                    <a:pt x="75" y="135"/>
                    <a:pt x="75" y="140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100" y="134"/>
                    <a:pt x="100" y="134"/>
                    <a:pt x="100" y="134"/>
                  </a:cubicBezTo>
                  <a:cubicBezTo>
                    <a:pt x="102" y="132"/>
                    <a:pt x="104" y="132"/>
                    <a:pt x="106" y="132"/>
                  </a:cubicBezTo>
                  <a:cubicBezTo>
                    <a:pt x="129" y="132"/>
                    <a:pt x="129" y="132"/>
                    <a:pt x="129" y="132"/>
                  </a:cubicBezTo>
                  <a:cubicBezTo>
                    <a:pt x="158" y="132"/>
                    <a:pt x="181" y="106"/>
                    <a:pt x="181" y="74"/>
                  </a:cubicBezTo>
                  <a:cubicBezTo>
                    <a:pt x="181" y="42"/>
                    <a:pt x="158" y="17"/>
                    <a:pt x="129" y="17"/>
                  </a:cubicBezTo>
                  <a:lnTo>
                    <a:pt x="69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68580" tIns="34290" rIns="68580" bIns="3429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 bwMode="auto">
          <a:xfrm>
            <a:off x="2543175" y="4003675"/>
            <a:ext cx="2073275" cy="598488"/>
            <a:chOff x="2543069" y="4003427"/>
            <a:chExt cx="2072776" cy="598103"/>
          </a:xfrm>
        </p:grpSpPr>
        <p:grpSp>
          <p:nvGrpSpPr>
            <p:cNvPr id="23574" name="组合 29"/>
            <p:cNvGrpSpPr/>
            <p:nvPr/>
          </p:nvGrpSpPr>
          <p:grpSpPr bwMode="auto">
            <a:xfrm>
              <a:off x="2543069" y="4003427"/>
              <a:ext cx="2072776" cy="598103"/>
              <a:chOff x="2543069" y="4003427"/>
              <a:chExt cx="2072776" cy="598103"/>
            </a:xfrm>
          </p:grpSpPr>
          <p:sp>
            <p:nvSpPr>
              <p:cNvPr id="15" name="任意多边形 14"/>
              <p:cNvSpPr/>
              <p:nvPr/>
            </p:nvSpPr>
            <p:spPr>
              <a:xfrm>
                <a:off x="2543069" y="4003427"/>
                <a:ext cx="503117" cy="504500"/>
              </a:xfrm>
              <a:custGeom>
                <a:avLst/>
                <a:gdLst>
                  <a:gd name="connsiteX0" fmla="*/ 0 w 1343223"/>
                  <a:gd name="connsiteY0" fmla="*/ 671612 h 1343223"/>
                  <a:gd name="connsiteX1" fmla="*/ 671612 w 1343223"/>
                  <a:gd name="connsiteY1" fmla="*/ 0 h 1343223"/>
                  <a:gd name="connsiteX2" fmla="*/ 1343224 w 1343223"/>
                  <a:gd name="connsiteY2" fmla="*/ 671612 h 1343223"/>
                  <a:gd name="connsiteX3" fmla="*/ 671612 w 1343223"/>
                  <a:gd name="connsiteY3" fmla="*/ 1343224 h 1343223"/>
                  <a:gd name="connsiteX4" fmla="*/ 0 w 1343223"/>
                  <a:gd name="connsiteY4" fmla="*/ 671612 h 1343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43223" h="1343223">
                    <a:moveTo>
                      <a:pt x="0" y="671612"/>
                    </a:moveTo>
                    <a:cubicBezTo>
                      <a:pt x="0" y="300691"/>
                      <a:pt x="300691" y="0"/>
                      <a:pt x="671612" y="0"/>
                    </a:cubicBezTo>
                    <a:cubicBezTo>
                      <a:pt x="1042533" y="0"/>
                      <a:pt x="1343224" y="300691"/>
                      <a:pt x="1343224" y="671612"/>
                    </a:cubicBezTo>
                    <a:cubicBezTo>
                      <a:pt x="1343224" y="1042533"/>
                      <a:pt x="1042533" y="1343224"/>
                      <a:pt x="671612" y="1343224"/>
                    </a:cubicBezTo>
                    <a:cubicBezTo>
                      <a:pt x="300691" y="1343224"/>
                      <a:pt x="0" y="1042533"/>
                      <a:pt x="0" y="67161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25400">
                <a:solidFill>
                  <a:schemeClr val="bg1"/>
                </a:solidFill>
              </a:ln>
              <a:effectLst>
                <a:outerShdw blurRad="63500" dist="508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 dirty="0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3101735" y="4093857"/>
                <a:ext cx="1514110" cy="507673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微软雅黑" panose="020B0503020204020204" pitchFamily="34" charset="-122"/>
                  </a:rPr>
                  <a:t>您的内容打在这里，或者通过复制您的文本后，在此框中选择粘贴</a:t>
                </a:r>
                <a:endParaRPr lang="zh-CN" altLang="en-US" sz="825" dirty="0">
                  <a:latin typeface="+mn-lt"/>
                  <a:ea typeface="+mn-ea"/>
                </a:endParaRPr>
              </a:p>
            </p:txBody>
          </p:sp>
        </p:grpSp>
        <p:sp>
          <p:nvSpPr>
            <p:cNvPr id="23" name="Freeform 948"/>
            <p:cNvSpPr>
              <a:spLocks noEditPoints="1"/>
            </p:cNvSpPr>
            <p:nvPr/>
          </p:nvSpPr>
          <p:spPr bwMode="auto">
            <a:xfrm>
              <a:off x="2641470" y="4127172"/>
              <a:ext cx="322185" cy="309364"/>
            </a:xfrm>
            <a:custGeom>
              <a:avLst/>
              <a:gdLst>
                <a:gd name="T0" fmla="*/ 128 w 196"/>
                <a:gd name="T1" fmla="*/ 0 h 188"/>
                <a:gd name="T2" fmla="*/ 68 w 196"/>
                <a:gd name="T3" fmla="*/ 0 h 188"/>
                <a:gd name="T4" fmla="*/ 0 w 196"/>
                <a:gd name="T5" fmla="*/ 73 h 188"/>
                <a:gd name="T6" fmla="*/ 58 w 196"/>
                <a:gd name="T7" fmla="*/ 146 h 188"/>
                <a:gd name="T8" fmla="*/ 58 w 196"/>
                <a:gd name="T9" fmla="*/ 180 h 188"/>
                <a:gd name="T10" fmla="*/ 63 w 196"/>
                <a:gd name="T11" fmla="*/ 187 h 188"/>
                <a:gd name="T12" fmla="*/ 66 w 196"/>
                <a:gd name="T13" fmla="*/ 188 h 188"/>
                <a:gd name="T14" fmla="*/ 72 w 196"/>
                <a:gd name="T15" fmla="*/ 185 h 188"/>
                <a:gd name="T16" fmla="*/ 109 w 196"/>
                <a:gd name="T17" fmla="*/ 147 h 188"/>
                <a:gd name="T18" fmla="*/ 128 w 196"/>
                <a:gd name="T19" fmla="*/ 147 h 188"/>
                <a:gd name="T20" fmla="*/ 196 w 196"/>
                <a:gd name="T21" fmla="*/ 73 h 188"/>
                <a:gd name="T22" fmla="*/ 128 w 196"/>
                <a:gd name="T23" fmla="*/ 0 h 188"/>
                <a:gd name="T24" fmla="*/ 95 w 196"/>
                <a:gd name="T25" fmla="*/ 106 h 188"/>
                <a:gd name="T26" fmla="*/ 57 w 196"/>
                <a:gd name="T27" fmla="*/ 106 h 188"/>
                <a:gd name="T28" fmla="*/ 53 w 196"/>
                <a:gd name="T29" fmla="*/ 101 h 188"/>
                <a:gd name="T30" fmla="*/ 57 w 196"/>
                <a:gd name="T31" fmla="*/ 97 h 188"/>
                <a:gd name="T32" fmla="*/ 95 w 196"/>
                <a:gd name="T33" fmla="*/ 97 h 188"/>
                <a:gd name="T34" fmla="*/ 99 w 196"/>
                <a:gd name="T35" fmla="*/ 101 h 188"/>
                <a:gd name="T36" fmla="*/ 95 w 196"/>
                <a:gd name="T37" fmla="*/ 106 h 188"/>
                <a:gd name="T38" fmla="*/ 139 w 196"/>
                <a:gd name="T39" fmla="*/ 79 h 188"/>
                <a:gd name="T40" fmla="*/ 57 w 196"/>
                <a:gd name="T41" fmla="*/ 79 h 188"/>
                <a:gd name="T42" fmla="*/ 53 w 196"/>
                <a:gd name="T43" fmla="*/ 75 h 188"/>
                <a:gd name="T44" fmla="*/ 57 w 196"/>
                <a:gd name="T45" fmla="*/ 71 h 188"/>
                <a:gd name="T46" fmla="*/ 139 w 196"/>
                <a:gd name="T47" fmla="*/ 71 h 188"/>
                <a:gd name="T48" fmla="*/ 143 w 196"/>
                <a:gd name="T49" fmla="*/ 75 h 188"/>
                <a:gd name="T50" fmla="*/ 139 w 196"/>
                <a:gd name="T51" fmla="*/ 79 h 188"/>
                <a:gd name="T52" fmla="*/ 139 w 196"/>
                <a:gd name="T53" fmla="*/ 49 h 188"/>
                <a:gd name="T54" fmla="*/ 57 w 196"/>
                <a:gd name="T55" fmla="*/ 49 h 188"/>
                <a:gd name="T56" fmla="*/ 53 w 196"/>
                <a:gd name="T57" fmla="*/ 45 h 188"/>
                <a:gd name="T58" fmla="*/ 57 w 196"/>
                <a:gd name="T59" fmla="*/ 41 h 188"/>
                <a:gd name="T60" fmla="*/ 139 w 196"/>
                <a:gd name="T61" fmla="*/ 41 h 188"/>
                <a:gd name="T62" fmla="*/ 143 w 196"/>
                <a:gd name="T63" fmla="*/ 45 h 188"/>
                <a:gd name="T64" fmla="*/ 139 w 196"/>
                <a:gd name="T65" fmla="*/ 4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6" h="188">
                  <a:moveTo>
                    <a:pt x="12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3"/>
                    <a:pt x="0" y="73"/>
                  </a:cubicBezTo>
                  <a:cubicBezTo>
                    <a:pt x="0" y="110"/>
                    <a:pt x="25" y="141"/>
                    <a:pt x="58" y="146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8" y="183"/>
                    <a:pt x="60" y="186"/>
                    <a:pt x="63" y="187"/>
                  </a:cubicBezTo>
                  <a:cubicBezTo>
                    <a:pt x="64" y="188"/>
                    <a:pt x="65" y="188"/>
                    <a:pt x="66" y="188"/>
                  </a:cubicBezTo>
                  <a:cubicBezTo>
                    <a:pt x="68" y="188"/>
                    <a:pt x="70" y="187"/>
                    <a:pt x="72" y="185"/>
                  </a:cubicBezTo>
                  <a:cubicBezTo>
                    <a:pt x="109" y="147"/>
                    <a:pt x="109" y="147"/>
                    <a:pt x="109" y="147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66" y="147"/>
                    <a:pt x="196" y="114"/>
                    <a:pt x="196" y="73"/>
                  </a:cubicBezTo>
                  <a:cubicBezTo>
                    <a:pt x="196" y="33"/>
                    <a:pt x="166" y="0"/>
                    <a:pt x="128" y="0"/>
                  </a:cubicBezTo>
                  <a:close/>
                  <a:moveTo>
                    <a:pt x="95" y="106"/>
                  </a:moveTo>
                  <a:cubicBezTo>
                    <a:pt x="57" y="106"/>
                    <a:pt x="57" y="106"/>
                    <a:pt x="57" y="106"/>
                  </a:cubicBezTo>
                  <a:cubicBezTo>
                    <a:pt x="55" y="106"/>
                    <a:pt x="53" y="104"/>
                    <a:pt x="53" y="101"/>
                  </a:cubicBezTo>
                  <a:cubicBezTo>
                    <a:pt x="53" y="99"/>
                    <a:pt x="55" y="97"/>
                    <a:pt x="57" y="97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9" y="99"/>
                    <a:pt x="99" y="101"/>
                  </a:cubicBezTo>
                  <a:cubicBezTo>
                    <a:pt x="99" y="104"/>
                    <a:pt x="97" y="106"/>
                    <a:pt x="95" y="106"/>
                  </a:cubicBezTo>
                  <a:close/>
                  <a:moveTo>
                    <a:pt x="139" y="79"/>
                  </a:moveTo>
                  <a:cubicBezTo>
                    <a:pt x="57" y="79"/>
                    <a:pt x="57" y="79"/>
                    <a:pt x="57" y="79"/>
                  </a:cubicBezTo>
                  <a:cubicBezTo>
                    <a:pt x="55" y="79"/>
                    <a:pt x="53" y="77"/>
                    <a:pt x="53" y="75"/>
                  </a:cubicBezTo>
                  <a:cubicBezTo>
                    <a:pt x="53" y="72"/>
                    <a:pt x="55" y="71"/>
                    <a:pt x="57" y="71"/>
                  </a:cubicBezTo>
                  <a:cubicBezTo>
                    <a:pt x="139" y="71"/>
                    <a:pt x="139" y="71"/>
                    <a:pt x="139" y="71"/>
                  </a:cubicBezTo>
                  <a:cubicBezTo>
                    <a:pt x="141" y="71"/>
                    <a:pt x="143" y="72"/>
                    <a:pt x="143" y="75"/>
                  </a:cubicBezTo>
                  <a:cubicBezTo>
                    <a:pt x="143" y="77"/>
                    <a:pt x="141" y="79"/>
                    <a:pt x="139" y="79"/>
                  </a:cubicBezTo>
                  <a:close/>
                  <a:moveTo>
                    <a:pt x="139" y="49"/>
                  </a:moveTo>
                  <a:cubicBezTo>
                    <a:pt x="57" y="49"/>
                    <a:pt x="57" y="49"/>
                    <a:pt x="57" y="49"/>
                  </a:cubicBezTo>
                  <a:cubicBezTo>
                    <a:pt x="55" y="49"/>
                    <a:pt x="53" y="47"/>
                    <a:pt x="53" y="45"/>
                  </a:cubicBezTo>
                  <a:cubicBezTo>
                    <a:pt x="53" y="43"/>
                    <a:pt x="55" y="41"/>
                    <a:pt x="57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3" y="43"/>
                    <a:pt x="143" y="45"/>
                  </a:cubicBezTo>
                  <a:cubicBezTo>
                    <a:pt x="143" y="47"/>
                    <a:pt x="141" y="49"/>
                    <a:pt x="139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lIns="68580" tIns="34290" rIns="68580" bIns="3429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 bwMode="auto">
          <a:xfrm>
            <a:off x="6799263" y="4003675"/>
            <a:ext cx="2073275" cy="598488"/>
            <a:chOff x="6799514" y="4003427"/>
            <a:chExt cx="2072776" cy="598103"/>
          </a:xfrm>
        </p:grpSpPr>
        <p:sp>
          <p:nvSpPr>
            <p:cNvPr id="19" name="任意多边形 18"/>
            <p:cNvSpPr/>
            <p:nvPr/>
          </p:nvSpPr>
          <p:spPr>
            <a:xfrm>
              <a:off x="6799514" y="4003427"/>
              <a:ext cx="503116" cy="504500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7358180" y="4093857"/>
              <a:ext cx="1514110" cy="50767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900" dirty="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825" dirty="0">
                <a:latin typeface="+mn-lt"/>
                <a:ea typeface="+mn-ea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894834" y="4135651"/>
              <a:ext cx="326649" cy="285469"/>
              <a:chOff x="6438901" y="2987676"/>
              <a:chExt cx="742950" cy="649287"/>
            </a:xfrm>
            <a:solidFill>
              <a:schemeClr val="bg1"/>
            </a:solidFill>
          </p:grpSpPr>
          <p:sp>
            <p:nvSpPr>
              <p:cNvPr id="25" name="Freeform 949"/>
              <p:cNvSpPr/>
              <p:nvPr/>
            </p:nvSpPr>
            <p:spPr bwMode="auto">
              <a:xfrm>
                <a:off x="6769101" y="3224213"/>
                <a:ext cx="412750" cy="412750"/>
              </a:xfrm>
              <a:custGeom>
                <a:avLst/>
                <a:gdLst>
                  <a:gd name="T0" fmla="*/ 75 w 110"/>
                  <a:gd name="T1" fmla="*/ 0 h 110"/>
                  <a:gd name="T2" fmla="*/ 75 w 110"/>
                  <a:gd name="T3" fmla="*/ 6 h 110"/>
                  <a:gd name="T4" fmla="*/ 12 w 110"/>
                  <a:gd name="T5" fmla="*/ 63 h 110"/>
                  <a:gd name="T6" fmla="*/ 2 w 110"/>
                  <a:gd name="T7" fmla="*/ 63 h 110"/>
                  <a:gd name="T8" fmla="*/ 0 w 110"/>
                  <a:gd name="T9" fmla="*/ 65 h 110"/>
                  <a:gd name="T10" fmla="*/ 35 w 110"/>
                  <a:gd name="T11" fmla="*/ 87 h 110"/>
                  <a:gd name="T12" fmla="*/ 45 w 110"/>
                  <a:gd name="T13" fmla="*/ 87 h 110"/>
                  <a:gd name="T14" fmla="*/ 65 w 110"/>
                  <a:gd name="T15" fmla="*/ 108 h 110"/>
                  <a:gd name="T16" fmla="*/ 70 w 110"/>
                  <a:gd name="T17" fmla="*/ 110 h 110"/>
                  <a:gd name="T18" fmla="*/ 73 w 110"/>
                  <a:gd name="T19" fmla="*/ 109 h 110"/>
                  <a:gd name="T20" fmla="*/ 77 w 110"/>
                  <a:gd name="T21" fmla="*/ 103 h 110"/>
                  <a:gd name="T22" fmla="*/ 77 w 110"/>
                  <a:gd name="T23" fmla="*/ 86 h 110"/>
                  <a:gd name="T24" fmla="*/ 110 w 110"/>
                  <a:gd name="T25" fmla="*/ 43 h 110"/>
                  <a:gd name="T26" fmla="*/ 75 w 110"/>
                  <a:gd name="T27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0" h="110">
                    <a:moveTo>
                      <a:pt x="75" y="0"/>
                    </a:moveTo>
                    <a:cubicBezTo>
                      <a:pt x="75" y="2"/>
                      <a:pt x="75" y="4"/>
                      <a:pt x="75" y="6"/>
                    </a:cubicBezTo>
                    <a:cubicBezTo>
                      <a:pt x="70" y="39"/>
                      <a:pt x="44" y="63"/>
                      <a:pt x="12" y="63"/>
                    </a:cubicBezTo>
                    <a:cubicBezTo>
                      <a:pt x="2" y="63"/>
                      <a:pt x="2" y="63"/>
                      <a:pt x="2" y="6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7" y="78"/>
                      <a:pt x="20" y="87"/>
                      <a:pt x="35" y="87"/>
                    </a:cubicBezTo>
                    <a:cubicBezTo>
                      <a:pt x="45" y="87"/>
                      <a:pt x="45" y="87"/>
                      <a:pt x="45" y="87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7" y="109"/>
                      <a:pt x="68" y="110"/>
                      <a:pt x="70" y="110"/>
                    </a:cubicBezTo>
                    <a:cubicBezTo>
                      <a:pt x="71" y="110"/>
                      <a:pt x="72" y="109"/>
                      <a:pt x="73" y="109"/>
                    </a:cubicBezTo>
                    <a:cubicBezTo>
                      <a:pt x="75" y="108"/>
                      <a:pt x="77" y="106"/>
                      <a:pt x="77" y="10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96" y="82"/>
                      <a:pt x="110" y="64"/>
                      <a:pt x="110" y="43"/>
                    </a:cubicBezTo>
                    <a:cubicBezTo>
                      <a:pt x="110" y="21"/>
                      <a:pt x="95" y="3"/>
                      <a:pt x="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68580" tIns="34290" rIns="68580" bIns="34290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+mn-lt"/>
                  <a:ea typeface="+mn-ea"/>
                </a:endParaRPr>
              </a:p>
            </p:txBody>
          </p:sp>
          <p:sp>
            <p:nvSpPr>
              <p:cNvPr id="26" name="Freeform 950"/>
              <p:cNvSpPr>
                <a:spLocks noEditPoints="1"/>
              </p:cNvSpPr>
              <p:nvPr/>
            </p:nvSpPr>
            <p:spPr bwMode="auto">
              <a:xfrm>
                <a:off x="6438901" y="2987676"/>
                <a:ext cx="577850" cy="555625"/>
              </a:xfrm>
              <a:custGeom>
                <a:avLst/>
                <a:gdLst>
                  <a:gd name="T0" fmla="*/ 153 w 154"/>
                  <a:gd name="T1" fmla="*/ 67 h 148"/>
                  <a:gd name="T2" fmla="*/ 154 w 154"/>
                  <a:gd name="T3" fmla="*/ 58 h 148"/>
                  <a:gd name="T4" fmla="*/ 100 w 154"/>
                  <a:gd name="T5" fmla="*/ 0 h 148"/>
                  <a:gd name="T6" fmla="*/ 54 w 154"/>
                  <a:gd name="T7" fmla="*/ 0 h 148"/>
                  <a:gd name="T8" fmla="*/ 0 w 154"/>
                  <a:gd name="T9" fmla="*/ 58 h 148"/>
                  <a:gd name="T10" fmla="*/ 44 w 154"/>
                  <a:gd name="T11" fmla="*/ 115 h 148"/>
                  <a:gd name="T12" fmla="*/ 44 w 154"/>
                  <a:gd name="T13" fmla="*/ 140 h 148"/>
                  <a:gd name="T14" fmla="*/ 49 w 154"/>
                  <a:gd name="T15" fmla="*/ 147 h 148"/>
                  <a:gd name="T16" fmla="*/ 52 w 154"/>
                  <a:gd name="T17" fmla="*/ 148 h 148"/>
                  <a:gd name="T18" fmla="*/ 58 w 154"/>
                  <a:gd name="T19" fmla="*/ 145 h 148"/>
                  <a:gd name="T20" fmla="*/ 86 w 154"/>
                  <a:gd name="T21" fmla="*/ 116 h 148"/>
                  <a:gd name="T22" fmla="*/ 100 w 154"/>
                  <a:gd name="T23" fmla="*/ 116 h 148"/>
                  <a:gd name="T24" fmla="*/ 153 w 154"/>
                  <a:gd name="T25" fmla="*/ 67 h 148"/>
                  <a:gd name="T26" fmla="*/ 39 w 154"/>
                  <a:gd name="T27" fmla="*/ 40 h 148"/>
                  <a:gd name="T28" fmla="*/ 114 w 154"/>
                  <a:gd name="T29" fmla="*/ 40 h 148"/>
                  <a:gd name="T30" fmla="*/ 118 w 154"/>
                  <a:gd name="T31" fmla="*/ 44 h 148"/>
                  <a:gd name="T32" fmla="*/ 114 w 154"/>
                  <a:gd name="T33" fmla="*/ 48 h 148"/>
                  <a:gd name="T34" fmla="*/ 39 w 154"/>
                  <a:gd name="T35" fmla="*/ 48 h 148"/>
                  <a:gd name="T36" fmla="*/ 35 w 154"/>
                  <a:gd name="T37" fmla="*/ 44 h 148"/>
                  <a:gd name="T38" fmla="*/ 39 w 154"/>
                  <a:gd name="T39" fmla="*/ 40 h 148"/>
                  <a:gd name="T40" fmla="*/ 84 w 154"/>
                  <a:gd name="T41" fmla="*/ 78 h 148"/>
                  <a:gd name="T42" fmla="*/ 39 w 154"/>
                  <a:gd name="T43" fmla="*/ 78 h 148"/>
                  <a:gd name="T44" fmla="*/ 35 w 154"/>
                  <a:gd name="T45" fmla="*/ 74 h 148"/>
                  <a:gd name="T46" fmla="*/ 39 w 154"/>
                  <a:gd name="T47" fmla="*/ 70 h 148"/>
                  <a:gd name="T48" fmla="*/ 84 w 154"/>
                  <a:gd name="T49" fmla="*/ 70 h 148"/>
                  <a:gd name="T50" fmla="*/ 88 w 154"/>
                  <a:gd name="T51" fmla="*/ 74 h 148"/>
                  <a:gd name="T52" fmla="*/ 84 w 154"/>
                  <a:gd name="T53" fmla="*/ 7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4" h="148">
                    <a:moveTo>
                      <a:pt x="153" y="67"/>
                    </a:moveTo>
                    <a:cubicBezTo>
                      <a:pt x="154" y="64"/>
                      <a:pt x="154" y="61"/>
                      <a:pt x="154" y="58"/>
                    </a:cubicBezTo>
                    <a:cubicBezTo>
                      <a:pt x="154" y="26"/>
                      <a:pt x="130" y="0"/>
                      <a:pt x="100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24" y="0"/>
                      <a:pt x="0" y="26"/>
                      <a:pt x="0" y="58"/>
                    </a:cubicBezTo>
                    <a:cubicBezTo>
                      <a:pt x="0" y="87"/>
                      <a:pt x="19" y="111"/>
                      <a:pt x="44" y="115"/>
                    </a:cubicBezTo>
                    <a:cubicBezTo>
                      <a:pt x="44" y="140"/>
                      <a:pt x="44" y="140"/>
                      <a:pt x="44" y="140"/>
                    </a:cubicBezTo>
                    <a:cubicBezTo>
                      <a:pt x="44" y="143"/>
                      <a:pt x="46" y="146"/>
                      <a:pt x="49" y="147"/>
                    </a:cubicBezTo>
                    <a:cubicBezTo>
                      <a:pt x="50" y="147"/>
                      <a:pt x="51" y="148"/>
                      <a:pt x="52" y="148"/>
                    </a:cubicBezTo>
                    <a:cubicBezTo>
                      <a:pt x="54" y="148"/>
                      <a:pt x="56" y="147"/>
                      <a:pt x="58" y="145"/>
                    </a:cubicBezTo>
                    <a:cubicBezTo>
                      <a:pt x="86" y="116"/>
                      <a:pt x="86" y="116"/>
                      <a:pt x="86" y="116"/>
                    </a:cubicBezTo>
                    <a:cubicBezTo>
                      <a:pt x="100" y="116"/>
                      <a:pt x="100" y="116"/>
                      <a:pt x="100" y="116"/>
                    </a:cubicBezTo>
                    <a:cubicBezTo>
                      <a:pt x="127" y="116"/>
                      <a:pt x="149" y="96"/>
                      <a:pt x="153" y="67"/>
                    </a:cubicBezTo>
                    <a:close/>
                    <a:moveTo>
                      <a:pt x="39" y="40"/>
                    </a:moveTo>
                    <a:cubicBezTo>
                      <a:pt x="114" y="40"/>
                      <a:pt x="114" y="40"/>
                      <a:pt x="114" y="40"/>
                    </a:cubicBezTo>
                    <a:cubicBezTo>
                      <a:pt x="116" y="40"/>
                      <a:pt x="118" y="42"/>
                      <a:pt x="118" y="44"/>
                    </a:cubicBezTo>
                    <a:cubicBezTo>
                      <a:pt x="118" y="47"/>
                      <a:pt x="116" y="48"/>
                      <a:pt x="114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7" y="48"/>
                      <a:pt x="35" y="47"/>
                      <a:pt x="35" y="44"/>
                    </a:cubicBezTo>
                    <a:cubicBezTo>
                      <a:pt x="35" y="42"/>
                      <a:pt x="37" y="40"/>
                      <a:pt x="39" y="40"/>
                    </a:cubicBezTo>
                    <a:close/>
                    <a:moveTo>
                      <a:pt x="84" y="78"/>
                    </a:moveTo>
                    <a:cubicBezTo>
                      <a:pt x="39" y="78"/>
                      <a:pt x="39" y="78"/>
                      <a:pt x="39" y="78"/>
                    </a:cubicBezTo>
                    <a:cubicBezTo>
                      <a:pt x="37" y="78"/>
                      <a:pt x="35" y="76"/>
                      <a:pt x="35" y="74"/>
                    </a:cubicBezTo>
                    <a:cubicBezTo>
                      <a:pt x="35" y="72"/>
                      <a:pt x="37" y="70"/>
                      <a:pt x="39" y="70"/>
                    </a:cubicBezTo>
                    <a:cubicBezTo>
                      <a:pt x="84" y="70"/>
                      <a:pt x="84" y="70"/>
                      <a:pt x="84" y="70"/>
                    </a:cubicBezTo>
                    <a:cubicBezTo>
                      <a:pt x="86" y="70"/>
                      <a:pt x="88" y="72"/>
                      <a:pt x="88" y="74"/>
                    </a:cubicBezTo>
                    <a:cubicBezTo>
                      <a:pt x="88" y="76"/>
                      <a:pt x="86" y="78"/>
                      <a:pt x="84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68580" tIns="34290" rIns="68580" bIns="34290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36" name="组合 35"/>
          <p:cNvGrpSpPr/>
          <p:nvPr/>
        </p:nvGrpSpPr>
        <p:grpSpPr bwMode="auto">
          <a:xfrm>
            <a:off x="2833688" y="1504950"/>
            <a:ext cx="1635125" cy="1431925"/>
            <a:chOff x="2833233" y="1505432"/>
            <a:chExt cx="1635612" cy="1431012"/>
          </a:xfrm>
        </p:grpSpPr>
        <p:sp>
          <p:nvSpPr>
            <p:cNvPr id="5" name="任意多边形 4"/>
            <p:cNvSpPr/>
            <p:nvPr/>
          </p:nvSpPr>
          <p:spPr>
            <a:xfrm>
              <a:off x="2880872" y="1757684"/>
              <a:ext cx="1429176" cy="117876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2840" tIns="72840" rIns="72840" bIns="325372" spcCol="1270" anchor="b"/>
            <a:lstStyle/>
            <a:p>
              <a:pPr marL="214630" lvl="1" indent="-214630" defTabSz="1066800" eaLnBrk="1" fontAlgn="auto" hangingPunct="1">
                <a:lnSpc>
                  <a:spcPct val="150000"/>
                </a:lnSpc>
                <a:spcAft>
                  <a:spcPct val="15000"/>
                </a:spcAft>
                <a:buFontTx/>
                <a:buChar char="•"/>
                <a:defRPr/>
              </a:pPr>
              <a:endParaRPr lang="en-US" altLang="zh-CN" sz="750" dirty="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3198467" y="1505432"/>
              <a:ext cx="1270378" cy="50450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001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/>
                <a:t>添加标题文字</a:t>
              </a:r>
              <a:endParaRPr lang="zh-CN" altLang="en-US" sz="1200" dirty="0"/>
            </a:p>
          </p:txBody>
        </p:sp>
        <p:sp>
          <p:nvSpPr>
            <p:cNvPr id="23570" name="矩形 26"/>
            <p:cNvSpPr>
              <a:spLocks noChangeArrowheads="1"/>
            </p:cNvSpPr>
            <p:nvPr/>
          </p:nvSpPr>
          <p:spPr bwMode="auto">
            <a:xfrm>
              <a:off x="2833233" y="2086666"/>
              <a:ext cx="1492189" cy="784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en-US" altLang="zh-CN" sz="900"/>
            </a:p>
          </p:txBody>
        </p:sp>
      </p:grpSp>
      <p:grpSp>
        <p:nvGrpSpPr>
          <p:cNvPr id="38" name="组合 37"/>
          <p:cNvGrpSpPr/>
          <p:nvPr/>
        </p:nvGrpSpPr>
        <p:grpSpPr bwMode="auto">
          <a:xfrm>
            <a:off x="6469063" y="1504950"/>
            <a:ext cx="1587500" cy="1431925"/>
            <a:chOff x="6469046" y="1505432"/>
            <a:chExt cx="1587582" cy="1431012"/>
          </a:xfrm>
        </p:grpSpPr>
        <p:sp>
          <p:nvSpPr>
            <p:cNvPr id="11" name="任意多边形 10"/>
            <p:cNvSpPr/>
            <p:nvPr/>
          </p:nvSpPr>
          <p:spPr>
            <a:xfrm>
              <a:off x="6469046" y="1757684"/>
              <a:ext cx="1428824" cy="117876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72840" tIns="325372" rIns="72840" bIns="72840" spcCol="1270"/>
            <a:lstStyle/>
            <a:p>
              <a:pPr marL="214630" lvl="1" indent="-214630" defTabSz="1066800" eaLnBrk="1" fontAlgn="auto" hangingPunct="1">
                <a:lnSpc>
                  <a:spcPct val="90000"/>
                </a:lnSpc>
                <a:spcAft>
                  <a:spcPct val="15000"/>
                </a:spcAft>
                <a:buFontTx/>
                <a:buChar char="•"/>
                <a:defRPr/>
              </a:pPr>
              <a:endParaRPr lang="zh-CN" altLang="en-US" sz="2400"/>
            </a:p>
            <a:p>
              <a:pPr marL="214630" lvl="1" indent="-214630" defTabSz="1066800" eaLnBrk="1" fontAlgn="auto" hangingPunct="1">
                <a:lnSpc>
                  <a:spcPct val="90000"/>
                </a:lnSpc>
                <a:spcAft>
                  <a:spcPct val="15000"/>
                </a:spcAft>
                <a:buFontTx/>
                <a:buChar char="•"/>
                <a:defRPr/>
              </a:pPr>
              <a:endParaRPr lang="zh-CN" altLang="en-US" sz="2400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6786562" y="1505432"/>
              <a:ext cx="1270066" cy="50450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00150" eaLnBrk="1" fontAlgn="auto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zh-CN" altLang="en-US" sz="1200" dirty="0"/>
                <a:t>添加标题文字</a:t>
              </a:r>
              <a:endParaRPr lang="zh-CN" altLang="en-US" sz="1200" dirty="0"/>
            </a:p>
          </p:txBody>
        </p:sp>
        <p:sp>
          <p:nvSpPr>
            <p:cNvPr id="23567" name="矩形 27"/>
            <p:cNvSpPr>
              <a:spLocks noChangeArrowheads="1"/>
            </p:cNvSpPr>
            <p:nvPr/>
          </p:nvSpPr>
          <p:spPr bwMode="auto">
            <a:xfrm>
              <a:off x="6472623" y="2081157"/>
              <a:ext cx="1533218" cy="7848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0668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066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en-US" altLang="zh-CN" sz="900"/>
            </a:p>
          </p:txBody>
        </p:sp>
      </p:grpSp>
      <p:sp>
        <p:nvSpPr>
          <p:cNvPr id="39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40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4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666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666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decel="666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网线"/>
          <p:cNvGrpSpPr/>
          <p:nvPr/>
        </p:nvGrpSpPr>
        <p:grpSpPr bwMode="auto">
          <a:xfrm>
            <a:off x="593725" y="1131888"/>
            <a:ext cx="3163888" cy="3328987"/>
            <a:chOff x="1937437" y="1332541"/>
            <a:chExt cx="3986578" cy="4192919"/>
          </a:xfrm>
        </p:grpSpPr>
        <p:sp>
          <p:nvSpPr>
            <p:cNvPr id="3" name="Line 16"/>
            <p:cNvSpPr>
              <a:spLocks noChangeShapeType="1"/>
            </p:cNvSpPr>
            <p:nvPr/>
          </p:nvSpPr>
          <p:spPr bwMode="gray">
            <a:xfrm>
              <a:off x="1937437" y="3430000"/>
              <a:ext cx="3986578" cy="0"/>
            </a:xfrm>
            <a:prstGeom prst="line">
              <a:avLst/>
            </a:prstGeom>
            <a:noFill/>
            <a:ln w="28575">
              <a:solidFill>
                <a:schemeClr val="accent6">
                  <a:lumMod val="75000"/>
                  <a:alpha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" name="Line 17"/>
            <p:cNvSpPr>
              <a:spLocks noChangeShapeType="1"/>
            </p:cNvSpPr>
            <p:nvPr/>
          </p:nvSpPr>
          <p:spPr bwMode="gray">
            <a:xfrm>
              <a:off x="3931726" y="1332541"/>
              <a:ext cx="0" cy="4192919"/>
            </a:xfrm>
            <a:prstGeom prst="line">
              <a:avLst/>
            </a:prstGeom>
            <a:noFill/>
            <a:ln w="28575">
              <a:solidFill>
                <a:schemeClr val="accent6">
                  <a:lumMod val="75000"/>
                  <a:alpha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" name="Oval 10"/>
            <p:cNvSpPr>
              <a:spLocks noChangeArrowheads="1"/>
            </p:cNvSpPr>
            <p:nvPr/>
          </p:nvSpPr>
          <p:spPr bwMode="gray">
            <a:xfrm>
              <a:off x="2333494" y="1808418"/>
              <a:ext cx="3192462" cy="3217170"/>
            </a:xfrm>
            <a:prstGeom prst="ellipse">
              <a:avLst/>
            </a:prstGeom>
            <a:noFill/>
            <a:ln w="9525">
              <a:solidFill>
                <a:schemeClr val="accent6">
                  <a:lumMod val="75000"/>
                  <a:alpha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>
                      <a:alpha val="64999"/>
                    </a:schemeClr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" name="Oval 15"/>
            <p:cNvSpPr>
              <a:spLocks noChangeArrowheads="1"/>
            </p:cNvSpPr>
            <p:nvPr/>
          </p:nvSpPr>
          <p:spPr bwMode="auto">
            <a:xfrm>
              <a:off x="2135466" y="1600472"/>
              <a:ext cx="3608523" cy="3645060"/>
            </a:xfrm>
            <a:prstGeom prst="ellipse">
              <a:avLst/>
            </a:prstGeom>
            <a:noFill/>
            <a:ln w="19050">
              <a:solidFill>
                <a:schemeClr val="accent6">
                  <a:alpha val="50000"/>
                </a:schemeClr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标题"/>
          <p:cNvGrpSpPr/>
          <p:nvPr/>
        </p:nvGrpSpPr>
        <p:grpSpPr bwMode="auto">
          <a:xfrm>
            <a:off x="1109523" y="1731464"/>
            <a:ext cx="2117958" cy="2160256"/>
            <a:chOff x="579" y="1589"/>
            <a:chExt cx="1358" cy="1358"/>
          </a:xfrm>
          <a:solidFill>
            <a:schemeClr val="accent6">
              <a:lumMod val="75000"/>
            </a:schemeClr>
          </a:solidFill>
        </p:grpSpPr>
        <p:sp>
          <p:nvSpPr>
            <p:cNvPr id="8" name="Oval 12"/>
            <p:cNvSpPr>
              <a:spLocks noChangeArrowheads="1"/>
            </p:cNvSpPr>
            <p:nvPr/>
          </p:nvSpPr>
          <p:spPr bwMode="gray">
            <a:xfrm>
              <a:off x="579" y="1589"/>
              <a:ext cx="1358" cy="1358"/>
            </a:xfrm>
            <a:prstGeom prst="ellipse">
              <a:avLst/>
            </a:prstGeom>
            <a:grpFill/>
            <a:ln w="38100">
              <a:solidFill>
                <a:srgbClr val="F8F8F8"/>
              </a:solidFill>
              <a:round/>
            </a:ln>
            <a:effectLst/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Oval 13"/>
            <p:cNvSpPr>
              <a:spLocks noChangeArrowheads="1"/>
            </p:cNvSpPr>
            <p:nvPr/>
          </p:nvSpPr>
          <p:spPr bwMode="gray">
            <a:xfrm>
              <a:off x="635" y="1642"/>
              <a:ext cx="1245" cy="1246"/>
            </a:xfrm>
            <a:prstGeom prst="ellipse">
              <a:avLst/>
            </a:prstGeom>
            <a:grpFill/>
            <a:ln>
              <a:noFill/>
            </a:ln>
            <a:effectLst>
              <a:outerShdw algn="ctr" rotWithShape="0">
                <a:srgbClr val="000000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DDDDDD"/>
                  </a:solidFill>
                  <a:round/>
                </a14:hiddenLine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Oval 14"/>
            <p:cNvSpPr>
              <a:spLocks noChangeArrowheads="1"/>
            </p:cNvSpPr>
            <p:nvPr/>
          </p:nvSpPr>
          <p:spPr bwMode="gray">
            <a:xfrm>
              <a:off x="865" y="1880"/>
              <a:ext cx="797" cy="79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B2B2B2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000" b="1" kern="0" dirty="0">
                  <a:solidFill>
                    <a:srgbClr val="FFFFFF"/>
                  </a:solidFill>
                </a:rPr>
                <a:t>贡献与创新</a:t>
              </a:r>
              <a:endParaRPr lang="zh-CN" altLang="en-US" sz="2000" b="1" kern="0" dirty="0">
                <a:solidFill>
                  <a:srgbClr val="FFFFFF"/>
                </a:solidFill>
              </a:endParaRPr>
            </a:p>
          </p:txBody>
        </p:sp>
      </p:grpSp>
      <p:sp>
        <p:nvSpPr>
          <p:cNvPr id="11" name="文本5"/>
          <p:cNvSpPr>
            <a:spLocks noChangeArrowheads="1"/>
          </p:cNvSpPr>
          <p:nvPr/>
        </p:nvSpPr>
        <p:spPr bwMode="black">
          <a:xfrm>
            <a:off x="3054350" y="3952875"/>
            <a:ext cx="18542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kern="0" dirty="0"/>
              <a:t>此处添加文本</a:t>
            </a:r>
            <a:r>
              <a:rPr lang="en-US" altLang="zh-CN" sz="1400" kern="0" dirty="0"/>
              <a:t>5</a:t>
            </a:r>
            <a:endParaRPr lang="en-US" altLang="zh-CN" sz="1400" kern="0" dirty="0"/>
          </a:p>
        </p:txBody>
      </p:sp>
      <p:sp>
        <p:nvSpPr>
          <p:cNvPr id="12" name="文本4"/>
          <p:cNvSpPr>
            <a:spLocks noChangeArrowheads="1"/>
          </p:cNvSpPr>
          <p:nvPr/>
        </p:nvSpPr>
        <p:spPr bwMode="black">
          <a:xfrm>
            <a:off x="3621088" y="3384550"/>
            <a:ext cx="1854200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kern="0" dirty="0"/>
              <a:t>此处添加文本</a:t>
            </a:r>
            <a:r>
              <a:rPr lang="en-US" altLang="zh-CN" sz="1400" kern="0" dirty="0"/>
              <a:t>4</a:t>
            </a:r>
            <a:endParaRPr lang="en-US" altLang="zh-CN" sz="1400" kern="0" dirty="0"/>
          </a:p>
        </p:txBody>
      </p:sp>
      <p:sp>
        <p:nvSpPr>
          <p:cNvPr id="13" name="文本3"/>
          <p:cNvSpPr>
            <a:spLocks noChangeArrowheads="1"/>
          </p:cNvSpPr>
          <p:nvPr/>
        </p:nvSpPr>
        <p:spPr bwMode="black">
          <a:xfrm>
            <a:off x="3836988" y="2667000"/>
            <a:ext cx="1852612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kern="0" dirty="0"/>
              <a:t>此处添加文本</a:t>
            </a:r>
            <a:r>
              <a:rPr lang="en-US" altLang="zh-CN" sz="1400" kern="0" dirty="0"/>
              <a:t>3</a:t>
            </a:r>
            <a:endParaRPr lang="en-US" altLang="zh-CN" sz="1400" kern="0" dirty="0"/>
          </a:p>
        </p:txBody>
      </p:sp>
      <p:sp>
        <p:nvSpPr>
          <p:cNvPr id="14" name="文本2"/>
          <p:cNvSpPr>
            <a:spLocks noChangeArrowheads="1"/>
          </p:cNvSpPr>
          <p:nvPr/>
        </p:nvSpPr>
        <p:spPr bwMode="black">
          <a:xfrm>
            <a:off x="3625850" y="1970088"/>
            <a:ext cx="1852613" cy="288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kern="0" dirty="0"/>
              <a:t>此处添加文本</a:t>
            </a:r>
            <a:r>
              <a:rPr lang="en-US" altLang="zh-CN" sz="1400" kern="0" dirty="0"/>
              <a:t>2</a:t>
            </a:r>
            <a:endParaRPr lang="en-US" altLang="zh-CN" sz="1400" kern="0" dirty="0"/>
          </a:p>
        </p:txBody>
      </p:sp>
      <p:sp>
        <p:nvSpPr>
          <p:cNvPr id="15" name="文本1"/>
          <p:cNvSpPr>
            <a:spLocks noChangeArrowheads="1"/>
          </p:cNvSpPr>
          <p:nvPr/>
        </p:nvSpPr>
        <p:spPr bwMode="black">
          <a:xfrm>
            <a:off x="3013075" y="1343025"/>
            <a:ext cx="1854200" cy="29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/>
              <a:t>此处添加文本</a:t>
            </a:r>
            <a:r>
              <a:rPr lang="en-US" altLang="zh-CN" sz="1400" kern="0" dirty="0"/>
              <a:t>1</a:t>
            </a:r>
            <a:endParaRPr lang="en-US" altLang="zh-CN" sz="1400" kern="0" dirty="0"/>
          </a:p>
        </p:txBody>
      </p:sp>
      <p:grpSp>
        <p:nvGrpSpPr>
          <p:cNvPr id="16" name="圆圈1"/>
          <p:cNvGrpSpPr/>
          <p:nvPr/>
        </p:nvGrpSpPr>
        <p:grpSpPr bwMode="auto">
          <a:xfrm>
            <a:off x="2683146" y="1329950"/>
            <a:ext cx="302565" cy="302549"/>
            <a:chOff x="2928" y="2208"/>
            <a:chExt cx="262" cy="262"/>
          </a:xfrm>
          <a:solidFill>
            <a:schemeClr val="accent6">
              <a:lumMod val="75000"/>
            </a:schemeClr>
          </a:solidFill>
        </p:grpSpPr>
        <p:sp>
          <p:nvSpPr>
            <p:cNvPr id="1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9" name="圆圈2"/>
          <p:cNvGrpSpPr/>
          <p:nvPr/>
        </p:nvGrpSpPr>
        <p:grpSpPr bwMode="auto">
          <a:xfrm>
            <a:off x="3316555" y="1957669"/>
            <a:ext cx="302565" cy="302549"/>
            <a:chOff x="2928" y="2208"/>
            <a:chExt cx="262" cy="262"/>
          </a:xfrm>
          <a:solidFill>
            <a:schemeClr val="accent6">
              <a:lumMod val="75000"/>
            </a:schemeClr>
          </a:solidFill>
        </p:grpSpPr>
        <p:sp>
          <p:nvSpPr>
            <p:cNvPr id="2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2" name="圆圈3"/>
          <p:cNvGrpSpPr/>
          <p:nvPr/>
        </p:nvGrpSpPr>
        <p:grpSpPr bwMode="auto">
          <a:xfrm>
            <a:off x="3522977" y="2641937"/>
            <a:ext cx="302565" cy="302549"/>
            <a:chOff x="2928" y="2208"/>
            <a:chExt cx="262" cy="262"/>
          </a:xfrm>
          <a:solidFill>
            <a:schemeClr val="accent6">
              <a:lumMod val="75000"/>
            </a:schemeClr>
          </a:solidFill>
        </p:grpSpPr>
        <p:sp>
          <p:nvSpPr>
            <p:cNvPr id="2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5" name="圆圈4"/>
          <p:cNvGrpSpPr/>
          <p:nvPr/>
        </p:nvGrpSpPr>
        <p:grpSpPr bwMode="auto">
          <a:xfrm>
            <a:off x="3308072" y="3368622"/>
            <a:ext cx="302565" cy="302549"/>
            <a:chOff x="2928" y="2208"/>
            <a:chExt cx="262" cy="262"/>
          </a:xfrm>
          <a:solidFill>
            <a:schemeClr val="accent6">
              <a:lumMod val="75000"/>
            </a:schemeClr>
          </a:solidFill>
        </p:grpSpPr>
        <p:sp>
          <p:nvSpPr>
            <p:cNvPr id="2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8" name="圆圈5"/>
          <p:cNvGrpSpPr/>
          <p:nvPr/>
        </p:nvGrpSpPr>
        <p:grpSpPr bwMode="auto">
          <a:xfrm>
            <a:off x="2751011" y="3922824"/>
            <a:ext cx="302565" cy="302549"/>
            <a:chOff x="2928" y="2208"/>
            <a:chExt cx="262" cy="262"/>
          </a:xfrm>
          <a:solidFill>
            <a:schemeClr val="accent6">
              <a:lumMod val="75000"/>
            </a:schemeClr>
          </a:solidFill>
        </p:grpSpPr>
        <p:sp>
          <p:nvSpPr>
            <p:cNvPr id="2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31" name="文本框 74"/>
          <p:cNvSpPr txBox="1">
            <a:spLocks noChangeArrowheads="1"/>
          </p:cNvSpPr>
          <p:nvPr/>
        </p:nvSpPr>
        <p:spPr bwMode="auto">
          <a:xfrm>
            <a:off x="5867400" y="1789113"/>
            <a:ext cx="3025775" cy="103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文本框 75"/>
          <p:cNvSpPr txBox="1">
            <a:spLocks noChangeArrowheads="1"/>
          </p:cNvSpPr>
          <p:nvPr/>
        </p:nvSpPr>
        <p:spPr bwMode="auto">
          <a:xfrm>
            <a:off x="5867400" y="2716213"/>
            <a:ext cx="2881313" cy="173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矩形 1"/>
          <p:cNvSpPr>
            <a:spLocks noChangeArrowheads="1"/>
          </p:cNvSpPr>
          <p:nvPr/>
        </p:nvSpPr>
        <p:spPr bwMode="auto">
          <a:xfrm>
            <a:off x="5867400" y="1347788"/>
            <a:ext cx="14414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2576" tIns="36288" rIns="72576" bIns="36288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1600">
                <a:latin typeface="微软雅黑" panose="020B0503020204020204" pitchFamily="34" charset="-122"/>
              </a:rPr>
              <a:t>点击添加标题</a:t>
            </a:r>
            <a:endParaRPr lang="en-US" altLang="zh-CN" sz="1600">
              <a:latin typeface="微软雅黑" panose="020B0503020204020204" pitchFamily="34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35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31" grpId="0"/>
      <p:bldP spid="32" grpId="0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3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9" name="文本框 30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</a:rPr>
              <a:t>研究目标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 bwMode="auto">
          <a:xfrm>
            <a:off x="466725" y="1463675"/>
            <a:ext cx="1860550" cy="2216150"/>
            <a:chOff x="465977" y="1463280"/>
            <a:chExt cx="1862027" cy="2216942"/>
          </a:xfrm>
        </p:grpSpPr>
        <p:grpSp>
          <p:nvGrpSpPr>
            <p:cNvPr id="29717" name="组合 25"/>
            <p:cNvGrpSpPr/>
            <p:nvPr/>
          </p:nvGrpSpPr>
          <p:grpSpPr bwMode="auto"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27" name="矩形 26"/>
              <p:cNvSpPr/>
              <p:nvPr/>
            </p:nvSpPr>
            <p:spPr>
              <a:xfrm>
                <a:off x="1827008" y="2120901"/>
                <a:ext cx="2298700" cy="44503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>
              <a:xfrm>
                <a:off x="1827008" y="2565934"/>
                <a:ext cx="2298700" cy="229181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718" name="文本框 29"/>
            <p:cNvSpPr txBox="1">
              <a:spLocks noChangeArrowheads="1"/>
            </p:cNvSpPr>
            <p:nvPr/>
          </p:nvSpPr>
          <p:spPr bwMode="auto">
            <a:xfrm>
              <a:off x="771062" y="1484039"/>
              <a:ext cx="125185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标题一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9719" name="文本框 33"/>
            <p:cNvSpPr txBox="1">
              <a:spLocks noChangeArrowheads="1"/>
            </p:cNvSpPr>
            <p:nvPr/>
          </p:nvSpPr>
          <p:spPr bwMode="auto">
            <a:xfrm>
              <a:off x="627430" y="2064064"/>
              <a:ext cx="156851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您的内容打在这里或者通过复制您的文本后，在此框中选择粘贴，并选择只保留文字。您的内容打在这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 bwMode="auto">
          <a:xfrm>
            <a:off x="2582863" y="1463675"/>
            <a:ext cx="1862137" cy="2216150"/>
            <a:chOff x="2582650" y="1463280"/>
            <a:chExt cx="1862027" cy="2216942"/>
          </a:xfrm>
        </p:grpSpPr>
        <p:grpSp>
          <p:nvGrpSpPr>
            <p:cNvPr id="29712" name="组合 17"/>
            <p:cNvGrpSpPr/>
            <p:nvPr/>
          </p:nvGrpSpPr>
          <p:grpSpPr bwMode="auto"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503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934"/>
                <a:ext cx="2298700" cy="229181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713" name="文本框 31"/>
            <p:cNvSpPr txBox="1">
              <a:spLocks noChangeArrowheads="1"/>
            </p:cNvSpPr>
            <p:nvPr/>
          </p:nvSpPr>
          <p:spPr bwMode="auto">
            <a:xfrm>
              <a:off x="2887735" y="1484039"/>
              <a:ext cx="125185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标题二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9714" name="文本框 28"/>
            <p:cNvSpPr txBox="1">
              <a:spLocks noChangeArrowheads="1"/>
            </p:cNvSpPr>
            <p:nvPr/>
          </p:nvSpPr>
          <p:spPr bwMode="auto">
            <a:xfrm>
              <a:off x="2729405" y="2064064"/>
              <a:ext cx="156851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您的内容打在这里或者通过复制您的文本后，在此框中选择粘贴，并选择只保留文字。您的内容打在这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 bwMode="auto">
          <a:xfrm>
            <a:off x="4699000" y="1463675"/>
            <a:ext cx="1862138" cy="2216150"/>
            <a:chOff x="4699324" y="1463280"/>
            <a:chExt cx="1862027" cy="2216942"/>
          </a:xfrm>
        </p:grpSpPr>
        <p:grpSp>
          <p:nvGrpSpPr>
            <p:cNvPr id="29707" name="组合 18"/>
            <p:cNvGrpSpPr/>
            <p:nvPr/>
          </p:nvGrpSpPr>
          <p:grpSpPr bwMode="auto"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503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934"/>
                <a:ext cx="2298700" cy="229181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708" name="文本框 30"/>
            <p:cNvSpPr txBox="1">
              <a:spLocks noChangeArrowheads="1"/>
            </p:cNvSpPr>
            <p:nvPr/>
          </p:nvSpPr>
          <p:spPr bwMode="auto">
            <a:xfrm>
              <a:off x="5004409" y="1484039"/>
              <a:ext cx="125185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标题三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9709" name="文本框 37"/>
            <p:cNvSpPr txBox="1">
              <a:spLocks noChangeArrowheads="1"/>
            </p:cNvSpPr>
            <p:nvPr/>
          </p:nvSpPr>
          <p:spPr bwMode="auto">
            <a:xfrm>
              <a:off x="4846079" y="2064064"/>
              <a:ext cx="156851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您的内容打在这里或者通过复制您的文本后，在此框中选择粘贴，并选择只保留文字。您的内容打在这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 bwMode="auto">
          <a:xfrm>
            <a:off x="6816725" y="1463675"/>
            <a:ext cx="1860550" cy="2216150"/>
            <a:chOff x="6815997" y="1463280"/>
            <a:chExt cx="1862027" cy="2216942"/>
          </a:xfrm>
        </p:grpSpPr>
        <p:grpSp>
          <p:nvGrpSpPr>
            <p:cNvPr id="29702" name="组合 21"/>
            <p:cNvGrpSpPr/>
            <p:nvPr/>
          </p:nvGrpSpPr>
          <p:grpSpPr bwMode="auto"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3" name="矩形 22"/>
              <p:cNvSpPr/>
              <p:nvPr/>
            </p:nvSpPr>
            <p:spPr>
              <a:xfrm>
                <a:off x="1827008" y="2120901"/>
                <a:ext cx="2298700" cy="445033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1827008" y="2565934"/>
                <a:ext cx="2298700" cy="229181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703" name="文本框 32"/>
            <p:cNvSpPr txBox="1">
              <a:spLocks noChangeArrowheads="1"/>
            </p:cNvSpPr>
            <p:nvPr/>
          </p:nvSpPr>
          <p:spPr bwMode="auto">
            <a:xfrm>
              <a:off x="7121082" y="1484039"/>
              <a:ext cx="1251857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标题四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9704" name="文本框 38"/>
            <p:cNvSpPr txBox="1">
              <a:spLocks noChangeArrowheads="1"/>
            </p:cNvSpPr>
            <p:nvPr/>
          </p:nvSpPr>
          <p:spPr bwMode="auto">
            <a:xfrm>
              <a:off x="6962752" y="2064064"/>
              <a:ext cx="156851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20000"/>
                </a:lnSpc>
              </a:pPr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您的内容打在这里或者通过复制您的文本后，在此框中选择粘贴，并选择只保留文字。您的内容打在这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26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385763" y="3813175"/>
            <a:ext cx="8429625" cy="211138"/>
          </a:xfrm>
          <a:custGeom>
            <a:avLst/>
            <a:gdLst>
              <a:gd name="connsiteX0" fmla="*/ 8998937 w 11238806"/>
              <a:gd name="connsiteY0" fmla="*/ 0 h 282633"/>
              <a:gd name="connsiteX1" fmla="*/ 11238806 w 11238806"/>
              <a:gd name="connsiteY1" fmla="*/ 0 h 282633"/>
              <a:gd name="connsiteX2" fmla="*/ 11238806 w 11238806"/>
              <a:gd name="connsiteY2" fmla="*/ 282633 h 282633"/>
              <a:gd name="connsiteX3" fmla="*/ 8998936 w 11238806"/>
              <a:gd name="connsiteY3" fmla="*/ 282633 h 282633"/>
              <a:gd name="connsiteX4" fmla="*/ 9012415 w 11238806"/>
              <a:gd name="connsiteY4" fmla="*/ 257801 h 282633"/>
              <a:gd name="connsiteX5" fmla="*/ 9035932 w 11238806"/>
              <a:gd name="connsiteY5" fmla="*/ 141316 h 282633"/>
              <a:gd name="connsiteX6" fmla="*/ 9012415 w 11238806"/>
              <a:gd name="connsiteY6" fmla="*/ 24831 h 282633"/>
              <a:gd name="connsiteX7" fmla="*/ 8695498 w 11238806"/>
              <a:gd name="connsiteY7" fmla="*/ 0 h 282633"/>
              <a:gd name="connsiteX8" fmla="*/ 8777850 w 11238806"/>
              <a:gd name="connsiteY8" fmla="*/ 0 h 282633"/>
              <a:gd name="connsiteX9" fmla="*/ 8794916 w 11238806"/>
              <a:gd name="connsiteY9" fmla="*/ 3446 h 282633"/>
              <a:gd name="connsiteX10" fmla="*/ 8886303 w 11238806"/>
              <a:gd name="connsiteY10" fmla="*/ 141316 h 282633"/>
              <a:gd name="connsiteX11" fmla="*/ 8794916 w 11238806"/>
              <a:gd name="connsiteY11" fmla="*/ 279187 h 282633"/>
              <a:gd name="connsiteX12" fmla="*/ 8777845 w 11238806"/>
              <a:gd name="connsiteY12" fmla="*/ 282633 h 282633"/>
              <a:gd name="connsiteX13" fmla="*/ 8695503 w 11238806"/>
              <a:gd name="connsiteY13" fmla="*/ 282633 h 282633"/>
              <a:gd name="connsiteX14" fmla="*/ 8678432 w 11238806"/>
              <a:gd name="connsiteY14" fmla="*/ 279187 h 282633"/>
              <a:gd name="connsiteX15" fmla="*/ 8587045 w 11238806"/>
              <a:gd name="connsiteY15" fmla="*/ 141316 h 282633"/>
              <a:gd name="connsiteX16" fmla="*/ 8678432 w 11238806"/>
              <a:gd name="connsiteY16" fmla="*/ 3446 h 282633"/>
              <a:gd name="connsiteX17" fmla="*/ 6784981 w 11238806"/>
              <a:gd name="connsiteY17" fmla="*/ 0 h 282633"/>
              <a:gd name="connsiteX18" fmla="*/ 8474411 w 11238806"/>
              <a:gd name="connsiteY18" fmla="*/ 0 h 282633"/>
              <a:gd name="connsiteX19" fmla="*/ 8460933 w 11238806"/>
              <a:gd name="connsiteY19" fmla="*/ 24831 h 282633"/>
              <a:gd name="connsiteX20" fmla="*/ 8437416 w 11238806"/>
              <a:gd name="connsiteY20" fmla="*/ 141316 h 282633"/>
              <a:gd name="connsiteX21" fmla="*/ 8460933 w 11238806"/>
              <a:gd name="connsiteY21" fmla="*/ 257801 h 282633"/>
              <a:gd name="connsiteX22" fmla="*/ 8474412 w 11238806"/>
              <a:gd name="connsiteY22" fmla="*/ 282633 h 282633"/>
              <a:gd name="connsiteX23" fmla="*/ 6784981 w 11238806"/>
              <a:gd name="connsiteY23" fmla="*/ 282633 h 282633"/>
              <a:gd name="connsiteX24" fmla="*/ 6798459 w 11238806"/>
              <a:gd name="connsiteY24" fmla="*/ 257801 h 282633"/>
              <a:gd name="connsiteX25" fmla="*/ 6821976 w 11238806"/>
              <a:gd name="connsiteY25" fmla="*/ 141316 h 282633"/>
              <a:gd name="connsiteX26" fmla="*/ 6798459 w 11238806"/>
              <a:gd name="connsiteY26" fmla="*/ 24831 h 282633"/>
              <a:gd name="connsiteX27" fmla="*/ 6481542 w 11238806"/>
              <a:gd name="connsiteY27" fmla="*/ 0 h 282633"/>
              <a:gd name="connsiteX28" fmla="*/ 6563894 w 11238806"/>
              <a:gd name="connsiteY28" fmla="*/ 0 h 282633"/>
              <a:gd name="connsiteX29" fmla="*/ 6580961 w 11238806"/>
              <a:gd name="connsiteY29" fmla="*/ 3446 h 282633"/>
              <a:gd name="connsiteX30" fmla="*/ 6672347 w 11238806"/>
              <a:gd name="connsiteY30" fmla="*/ 141316 h 282633"/>
              <a:gd name="connsiteX31" fmla="*/ 6580961 w 11238806"/>
              <a:gd name="connsiteY31" fmla="*/ 279187 h 282633"/>
              <a:gd name="connsiteX32" fmla="*/ 6563889 w 11238806"/>
              <a:gd name="connsiteY32" fmla="*/ 282633 h 282633"/>
              <a:gd name="connsiteX33" fmla="*/ 6481547 w 11238806"/>
              <a:gd name="connsiteY33" fmla="*/ 282633 h 282633"/>
              <a:gd name="connsiteX34" fmla="*/ 6464476 w 11238806"/>
              <a:gd name="connsiteY34" fmla="*/ 279187 h 282633"/>
              <a:gd name="connsiteX35" fmla="*/ 6373089 w 11238806"/>
              <a:gd name="connsiteY35" fmla="*/ 141316 h 282633"/>
              <a:gd name="connsiteX36" fmla="*/ 6464476 w 11238806"/>
              <a:gd name="connsiteY36" fmla="*/ 3446 h 282633"/>
              <a:gd name="connsiteX37" fmla="*/ 4571025 w 11238806"/>
              <a:gd name="connsiteY37" fmla="*/ 0 h 282633"/>
              <a:gd name="connsiteX38" fmla="*/ 6260455 w 11238806"/>
              <a:gd name="connsiteY38" fmla="*/ 0 h 282633"/>
              <a:gd name="connsiteX39" fmla="*/ 6246977 w 11238806"/>
              <a:gd name="connsiteY39" fmla="*/ 24831 h 282633"/>
              <a:gd name="connsiteX40" fmla="*/ 6223460 w 11238806"/>
              <a:gd name="connsiteY40" fmla="*/ 141316 h 282633"/>
              <a:gd name="connsiteX41" fmla="*/ 6246977 w 11238806"/>
              <a:gd name="connsiteY41" fmla="*/ 257801 h 282633"/>
              <a:gd name="connsiteX42" fmla="*/ 6260456 w 11238806"/>
              <a:gd name="connsiteY42" fmla="*/ 282633 h 282633"/>
              <a:gd name="connsiteX43" fmla="*/ 4571025 w 11238806"/>
              <a:gd name="connsiteY43" fmla="*/ 282633 h 282633"/>
              <a:gd name="connsiteX44" fmla="*/ 4584503 w 11238806"/>
              <a:gd name="connsiteY44" fmla="*/ 257801 h 282633"/>
              <a:gd name="connsiteX45" fmla="*/ 4608020 w 11238806"/>
              <a:gd name="connsiteY45" fmla="*/ 141316 h 282633"/>
              <a:gd name="connsiteX46" fmla="*/ 4584503 w 11238806"/>
              <a:gd name="connsiteY46" fmla="*/ 24831 h 282633"/>
              <a:gd name="connsiteX47" fmla="*/ 4267587 w 11238806"/>
              <a:gd name="connsiteY47" fmla="*/ 0 h 282633"/>
              <a:gd name="connsiteX48" fmla="*/ 4349938 w 11238806"/>
              <a:gd name="connsiteY48" fmla="*/ 0 h 282633"/>
              <a:gd name="connsiteX49" fmla="*/ 4367005 w 11238806"/>
              <a:gd name="connsiteY49" fmla="*/ 3446 h 282633"/>
              <a:gd name="connsiteX50" fmla="*/ 4458391 w 11238806"/>
              <a:gd name="connsiteY50" fmla="*/ 141316 h 282633"/>
              <a:gd name="connsiteX51" fmla="*/ 4367005 w 11238806"/>
              <a:gd name="connsiteY51" fmla="*/ 279187 h 282633"/>
              <a:gd name="connsiteX52" fmla="*/ 4349933 w 11238806"/>
              <a:gd name="connsiteY52" fmla="*/ 282633 h 282633"/>
              <a:gd name="connsiteX53" fmla="*/ 4267591 w 11238806"/>
              <a:gd name="connsiteY53" fmla="*/ 282633 h 282633"/>
              <a:gd name="connsiteX54" fmla="*/ 4250520 w 11238806"/>
              <a:gd name="connsiteY54" fmla="*/ 279187 h 282633"/>
              <a:gd name="connsiteX55" fmla="*/ 4159133 w 11238806"/>
              <a:gd name="connsiteY55" fmla="*/ 141316 h 282633"/>
              <a:gd name="connsiteX56" fmla="*/ 4250520 w 11238806"/>
              <a:gd name="connsiteY56" fmla="*/ 3446 h 282633"/>
              <a:gd name="connsiteX57" fmla="*/ 2357070 w 11238806"/>
              <a:gd name="connsiteY57" fmla="*/ 0 h 282633"/>
              <a:gd name="connsiteX58" fmla="*/ 4046499 w 11238806"/>
              <a:gd name="connsiteY58" fmla="*/ 0 h 282633"/>
              <a:gd name="connsiteX59" fmla="*/ 4033022 w 11238806"/>
              <a:gd name="connsiteY59" fmla="*/ 24831 h 282633"/>
              <a:gd name="connsiteX60" fmla="*/ 4009505 w 11238806"/>
              <a:gd name="connsiteY60" fmla="*/ 141316 h 282633"/>
              <a:gd name="connsiteX61" fmla="*/ 4033022 w 11238806"/>
              <a:gd name="connsiteY61" fmla="*/ 257801 h 282633"/>
              <a:gd name="connsiteX62" fmla="*/ 4046500 w 11238806"/>
              <a:gd name="connsiteY62" fmla="*/ 282633 h 282633"/>
              <a:gd name="connsiteX63" fmla="*/ 2357069 w 11238806"/>
              <a:gd name="connsiteY63" fmla="*/ 282633 h 282633"/>
              <a:gd name="connsiteX64" fmla="*/ 2370548 w 11238806"/>
              <a:gd name="connsiteY64" fmla="*/ 257801 h 282633"/>
              <a:gd name="connsiteX65" fmla="*/ 2394065 w 11238806"/>
              <a:gd name="connsiteY65" fmla="*/ 141316 h 282633"/>
              <a:gd name="connsiteX66" fmla="*/ 2370548 w 11238806"/>
              <a:gd name="connsiteY66" fmla="*/ 24831 h 282633"/>
              <a:gd name="connsiteX67" fmla="*/ 2053631 w 11238806"/>
              <a:gd name="connsiteY67" fmla="*/ 0 h 282633"/>
              <a:gd name="connsiteX68" fmla="*/ 2135983 w 11238806"/>
              <a:gd name="connsiteY68" fmla="*/ 0 h 282633"/>
              <a:gd name="connsiteX69" fmla="*/ 2153049 w 11238806"/>
              <a:gd name="connsiteY69" fmla="*/ 3446 h 282633"/>
              <a:gd name="connsiteX70" fmla="*/ 2244436 w 11238806"/>
              <a:gd name="connsiteY70" fmla="*/ 141316 h 282633"/>
              <a:gd name="connsiteX71" fmla="*/ 2153049 w 11238806"/>
              <a:gd name="connsiteY71" fmla="*/ 279187 h 282633"/>
              <a:gd name="connsiteX72" fmla="*/ 2135978 w 11238806"/>
              <a:gd name="connsiteY72" fmla="*/ 282633 h 282633"/>
              <a:gd name="connsiteX73" fmla="*/ 2053636 w 11238806"/>
              <a:gd name="connsiteY73" fmla="*/ 282633 h 282633"/>
              <a:gd name="connsiteX74" fmla="*/ 2036565 w 11238806"/>
              <a:gd name="connsiteY74" fmla="*/ 279187 h 282633"/>
              <a:gd name="connsiteX75" fmla="*/ 1945178 w 11238806"/>
              <a:gd name="connsiteY75" fmla="*/ 141316 h 282633"/>
              <a:gd name="connsiteX76" fmla="*/ 2036565 w 11238806"/>
              <a:gd name="connsiteY76" fmla="*/ 3446 h 282633"/>
              <a:gd name="connsiteX77" fmla="*/ 0 w 11238806"/>
              <a:gd name="connsiteY77" fmla="*/ 0 h 282633"/>
              <a:gd name="connsiteX78" fmla="*/ 1832544 w 11238806"/>
              <a:gd name="connsiteY78" fmla="*/ 0 h 282633"/>
              <a:gd name="connsiteX79" fmla="*/ 1819066 w 11238806"/>
              <a:gd name="connsiteY79" fmla="*/ 24831 h 282633"/>
              <a:gd name="connsiteX80" fmla="*/ 1795549 w 11238806"/>
              <a:gd name="connsiteY80" fmla="*/ 141316 h 282633"/>
              <a:gd name="connsiteX81" fmla="*/ 1819066 w 11238806"/>
              <a:gd name="connsiteY81" fmla="*/ 257801 h 282633"/>
              <a:gd name="connsiteX82" fmla="*/ 1832544 w 11238806"/>
              <a:gd name="connsiteY82" fmla="*/ 282633 h 282633"/>
              <a:gd name="connsiteX83" fmla="*/ 0 w 11238806"/>
              <a:gd name="connsiteY83" fmla="*/ 282633 h 2826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11238806" h="282633">
                <a:moveTo>
                  <a:pt x="8998937" y="0"/>
                </a:moveTo>
                <a:lnTo>
                  <a:pt x="11238806" y="0"/>
                </a:lnTo>
                <a:lnTo>
                  <a:pt x="11238806" y="282633"/>
                </a:lnTo>
                <a:lnTo>
                  <a:pt x="8998936" y="282633"/>
                </a:lnTo>
                <a:lnTo>
                  <a:pt x="9012415" y="257801"/>
                </a:lnTo>
                <a:cubicBezTo>
                  <a:pt x="9027558" y="221998"/>
                  <a:pt x="9035932" y="182635"/>
                  <a:pt x="9035932" y="141316"/>
                </a:cubicBezTo>
                <a:cubicBezTo>
                  <a:pt x="9035932" y="99997"/>
                  <a:pt x="9027558" y="60634"/>
                  <a:pt x="9012415" y="24831"/>
                </a:cubicBezTo>
                <a:close/>
                <a:moveTo>
                  <a:pt x="8695498" y="0"/>
                </a:moveTo>
                <a:lnTo>
                  <a:pt x="8777850" y="0"/>
                </a:lnTo>
                <a:lnTo>
                  <a:pt x="8794916" y="3446"/>
                </a:lnTo>
                <a:cubicBezTo>
                  <a:pt x="8848620" y="26161"/>
                  <a:pt x="8886303" y="79338"/>
                  <a:pt x="8886303" y="141316"/>
                </a:cubicBezTo>
                <a:cubicBezTo>
                  <a:pt x="8886303" y="203295"/>
                  <a:pt x="8848620" y="256472"/>
                  <a:pt x="8794916" y="279187"/>
                </a:cubicBezTo>
                <a:lnTo>
                  <a:pt x="8777845" y="282633"/>
                </a:lnTo>
                <a:lnTo>
                  <a:pt x="8695503" y="282633"/>
                </a:lnTo>
                <a:lnTo>
                  <a:pt x="8678432" y="279187"/>
                </a:lnTo>
                <a:cubicBezTo>
                  <a:pt x="8624727" y="256472"/>
                  <a:pt x="8587045" y="203295"/>
                  <a:pt x="8587045" y="141316"/>
                </a:cubicBezTo>
                <a:cubicBezTo>
                  <a:pt x="8587045" y="79338"/>
                  <a:pt x="8624727" y="26161"/>
                  <a:pt x="8678432" y="3446"/>
                </a:cubicBezTo>
                <a:close/>
                <a:moveTo>
                  <a:pt x="6784981" y="0"/>
                </a:moveTo>
                <a:lnTo>
                  <a:pt x="8474411" y="0"/>
                </a:lnTo>
                <a:lnTo>
                  <a:pt x="8460933" y="24831"/>
                </a:lnTo>
                <a:cubicBezTo>
                  <a:pt x="8445790" y="60634"/>
                  <a:pt x="8437416" y="99997"/>
                  <a:pt x="8437416" y="141316"/>
                </a:cubicBezTo>
                <a:cubicBezTo>
                  <a:pt x="8437416" y="182635"/>
                  <a:pt x="8445790" y="221998"/>
                  <a:pt x="8460933" y="257801"/>
                </a:cubicBezTo>
                <a:lnTo>
                  <a:pt x="8474412" y="282633"/>
                </a:lnTo>
                <a:lnTo>
                  <a:pt x="6784981" y="282633"/>
                </a:lnTo>
                <a:lnTo>
                  <a:pt x="6798459" y="257801"/>
                </a:lnTo>
                <a:cubicBezTo>
                  <a:pt x="6813602" y="221998"/>
                  <a:pt x="6821976" y="182635"/>
                  <a:pt x="6821976" y="141316"/>
                </a:cubicBezTo>
                <a:cubicBezTo>
                  <a:pt x="6821976" y="99997"/>
                  <a:pt x="6813602" y="60634"/>
                  <a:pt x="6798459" y="24831"/>
                </a:cubicBezTo>
                <a:close/>
                <a:moveTo>
                  <a:pt x="6481542" y="0"/>
                </a:moveTo>
                <a:lnTo>
                  <a:pt x="6563894" y="0"/>
                </a:lnTo>
                <a:lnTo>
                  <a:pt x="6580961" y="3446"/>
                </a:lnTo>
                <a:cubicBezTo>
                  <a:pt x="6634665" y="26161"/>
                  <a:pt x="6672347" y="79338"/>
                  <a:pt x="6672347" y="141316"/>
                </a:cubicBezTo>
                <a:cubicBezTo>
                  <a:pt x="6672347" y="203295"/>
                  <a:pt x="6634665" y="256472"/>
                  <a:pt x="6580961" y="279187"/>
                </a:cubicBezTo>
                <a:lnTo>
                  <a:pt x="6563889" y="282633"/>
                </a:lnTo>
                <a:lnTo>
                  <a:pt x="6481547" y="282633"/>
                </a:lnTo>
                <a:lnTo>
                  <a:pt x="6464476" y="279187"/>
                </a:lnTo>
                <a:cubicBezTo>
                  <a:pt x="6410772" y="256472"/>
                  <a:pt x="6373089" y="203295"/>
                  <a:pt x="6373089" y="141316"/>
                </a:cubicBezTo>
                <a:cubicBezTo>
                  <a:pt x="6373089" y="79338"/>
                  <a:pt x="6410772" y="26161"/>
                  <a:pt x="6464476" y="3446"/>
                </a:cubicBezTo>
                <a:close/>
                <a:moveTo>
                  <a:pt x="4571025" y="0"/>
                </a:moveTo>
                <a:lnTo>
                  <a:pt x="6260455" y="0"/>
                </a:lnTo>
                <a:lnTo>
                  <a:pt x="6246977" y="24831"/>
                </a:lnTo>
                <a:cubicBezTo>
                  <a:pt x="6231834" y="60634"/>
                  <a:pt x="6223460" y="99997"/>
                  <a:pt x="6223460" y="141316"/>
                </a:cubicBezTo>
                <a:cubicBezTo>
                  <a:pt x="6223460" y="182635"/>
                  <a:pt x="6231834" y="221998"/>
                  <a:pt x="6246977" y="257801"/>
                </a:cubicBezTo>
                <a:lnTo>
                  <a:pt x="6260456" y="282633"/>
                </a:lnTo>
                <a:lnTo>
                  <a:pt x="4571025" y="282633"/>
                </a:lnTo>
                <a:lnTo>
                  <a:pt x="4584503" y="257801"/>
                </a:lnTo>
                <a:cubicBezTo>
                  <a:pt x="4599647" y="221998"/>
                  <a:pt x="4608020" y="182635"/>
                  <a:pt x="4608020" y="141316"/>
                </a:cubicBezTo>
                <a:cubicBezTo>
                  <a:pt x="4608020" y="99997"/>
                  <a:pt x="4599647" y="60634"/>
                  <a:pt x="4584503" y="24831"/>
                </a:cubicBezTo>
                <a:close/>
                <a:moveTo>
                  <a:pt x="4267587" y="0"/>
                </a:moveTo>
                <a:lnTo>
                  <a:pt x="4349938" y="0"/>
                </a:lnTo>
                <a:lnTo>
                  <a:pt x="4367005" y="3446"/>
                </a:lnTo>
                <a:cubicBezTo>
                  <a:pt x="4420709" y="26161"/>
                  <a:pt x="4458391" y="79338"/>
                  <a:pt x="4458391" y="141316"/>
                </a:cubicBezTo>
                <a:cubicBezTo>
                  <a:pt x="4458391" y="203295"/>
                  <a:pt x="4420709" y="256472"/>
                  <a:pt x="4367005" y="279187"/>
                </a:cubicBezTo>
                <a:lnTo>
                  <a:pt x="4349933" y="282633"/>
                </a:lnTo>
                <a:lnTo>
                  <a:pt x="4267591" y="282633"/>
                </a:lnTo>
                <a:lnTo>
                  <a:pt x="4250520" y="279187"/>
                </a:lnTo>
                <a:cubicBezTo>
                  <a:pt x="4196816" y="256472"/>
                  <a:pt x="4159133" y="203295"/>
                  <a:pt x="4159133" y="141316"/>
                </a:cubicBezTo>
                <a:cubicBezTo>
                  <a:pt x="4159133" y="79338"/>
                  <a:pt x="4196816" y="26161"/>
                  <a:pt x="4250520" y="3446"/>
                </a:cubicBezTo>
                <a:close/>
                <a:moveTo>
                  <a:pt x="2357070" y="0"/>
                </a:moveTo>
                <a:lnTo>
                  <a:pt x="4046499" y="0"/>
                </a:lnTo>
                <a:lnTo>
                  <a:pt x="4033022" y="24831"/>
                </a:lnTo>
                <a:cubicBezTo>
                  <a:pt x="4017878" y="60634"/>
                  <a:pt x="4009505" y="99997"/>
                  <a:pt x="4009505" y="141316"/>
                </a:cubicBezTo>
                <a:cubicBezTo>
                  <a:pt x="4009505" y="182635"/>
                  <a:pt x="4017878" y="221998"/>
                  <a:pt x="4033022" y="257801"/>
                </a:cubicBezTo>
                <a:lnTo>
                  <a:pt x="4046500" y="282633"/>
                </a:lnTo>
                <a:lnTo>
                  <a:pt x="2357069" y="282633"/>
                </a:lnTo>
                <a:lnTo>
                  <a:pt x="2370548" y="257801"/>
                </a:lnTo>
                <a:cubicBezTo>
                  <a:pt x="2385691" y="221998"/>
                  <a:pt x="2394065" y="182635"/>
                  <a:pt x="2394065" y="141316"/>
                </a:cubicBezTo>
                <a:cubicBezTo>
                  <a:pt x="2394065" y="99997"/>
                  <a:pt x="2385691" y="60634"/>
                  <a:pt x="2370548" y="24831"/>
                </a:cubicBezTo>
                <a:close/>
                <a:moveTo>
                  <a:pt x="2053631" y="0"/>
                </a:moveTo>
                <a:lnTo>
                  <a:pt x="2135983" y="0"/>
                </a:lnTo>
                <a:lnTo>
                  <a:pt x="2153049" y="3446"/>
                </a:lnTo>
                <a:cubicBezTo>
                  <a:pt x="2206753" y="26161"/>
                  <a:pt x="2244436" y="79338"/>
                  <a:pt x="2244436" y="141316"/>
                </a:cubicBezTo>
                <a:cubicBezTo>
                  <a:pt x="2244436" y="203295"/>
                  <a:pt x="2206753" y="256472"/>
                  <a:pt x="2153049" y="279187"/>
                </a:cubicBezTo>
                <a:lnTo>
                  <a:pt x="2135978" y="282633"/>
                </a:lnTo>
                <a:lnTo>
                  <a:pt x="2053636" y="282633"/>
                </a:lnTo>
                <a:lnTo>
                  <a:pt x="2036565" y="279187"/>
                </a:lnTo>
                <a:cubicBezTo>
                  <a:pt x="1982860" y="256472"/>
                  <a:pt x="1945178" y="203295"/>
                  <a:pt x="1945178" y="141316"/>
                </a:cubicBezTo>
                <a:cubicBezTo>
                  <a:pt x="1945178" y="79338"/>
                  <a:pt x="1982860" y="26161"/>
                  <a:pt x="2036565" y="3446"/>
                </a:cubicBezTo>
                <a:close/>
                <a:moveTo>
                  <a:pt x="0" y="0"/>
                </a:moveTo>
                <a:lnTo>
                  <a:pt x="1832544" y="0"/>
                </a:lnTo>
                <a:lnTo>
                  <a:pt x="1819066" y="24831"/>
                </a:lnTo>
                <a:cubicBezTo>
                  <a:pt x="1803923" y="60634"/>
                  <a:pt x="1795549" y="99997"/>
                  <a:pt x="1795549" y="141316"/>
                </a:cubicBezTo>
                <a:cubicBezTo>
                  <a:pt x="1795549" y="182635"/>
                  <a:pt x="1803923" y="221998"/>
                  <a:pt x="1819066" y="257801"/>
                </a:cubicBezTo>
                <a:lnTo>
                  <a:pt x="1832544" y="282633"/>
                </a:lnTo>
                <a:lnTo>
                  <a:pt x="0" y="282633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15"/>
          </a:p>
        </p:txBody>
      </p:sp>
      <p:grpSp>
        <p:nvGrpSpPr>
          <p:cNvPr id="39" name="组合 38"/>
          <p:cNvGrpSpPr/>
          <p:nvPr/>
        </p:nvGrpSpPr>
        <p:grpSpPr bwMode="auto">
          <a:xfrm>
            <a:off x="1420813" y="1057275"/>
            <a:ext cx="1073150" cy="2755900"/>
            <a:chOff x="1421474" y="760617"/>
            <a:chExt cx="1072344" cy="2755667"/>
          </a:xfrm>
        </p:grpSpPr>
        <p:sp>
          <p:nvSpPr>
            <p:cNvPr id="3" name="任意多边形 2"/>
            <p:cNvSpPr/>
            <p:nvPr/>
          </p:nvSpPr>
          <p:spPr>
            <a:xfrm rot="10800000">
              <a:off x="1421474" y="760617"/>
              <a:ext cx="1072344" cy="2755667"/>
            </a:xfrm>
            <a:custGeom>
              <a:avLst/>
              <a:gdLst>
                <a:gd name="connsiteX0" fmla="*/ 594761 w 973072"/>
                <a:gd name="connsiteY0" fmla="*/ 2871990 h 2871990"/>
                <a:gd name="connsiteX1" fmla="*/ 378311 w 973072"/>
                <a:gd name="connsiteY1" fmla="*/ 2871990 h 2871990"/>
                <a:gd name="connsiteX2" fmla="*/ 0 w 973072"/>
                <a:gd name="connsiteY2" fmla="*/ 2493679 h 2871990"/>
                <a:gd name="connsiteX3" fmla="*/ 0 w 973072"/>
                <a:gd name="connsiteY3" fmla="*/ 731034 h 2871990"/>
                <a:gd name="connsiteX4" fmla="*/ 231055 w 973072"/>
                <a:gd name="connsiteY4" fmla="*/ 382453 h 2871990"/>
                <a:gd name="connsiteX5" fmla="*/ 315228 w 973072"/>
                <a:gd name="connsiteY5" fmla="*/ 365459 h 2871990"/>
                <a:gd name="connsiteX6" fmla="*/ 486537 w 973072"/>
                <a:gd name="connsiteY6" fmla="*/ 0 h 2871990"/>
                <a:gd name="connsiteX7" fmla="*/ 657846 w 973072"/>
                <a:gd name="connsiteY7" fmla="*/ 365459 h 2871990"/>
                <a:gd name="connsiteX8" fmla="*/ 742017 w 973072"/>
                <a:gd name="connsiteY8" fmla="*/ 382453 h 2871990"/>
                <a:gd name="connsiteX9" fmla="*/ 973072 w 973072"/>
                <a:gd name="connsiteY9" fmla="*/ 731034 h 2871990"/>
                <a:gd name="connsiteX10" fmla="*/ 973072 w 973072"/>
                <a:gd name="connsiteY10" fmla="*/ 2493679 h 2871990"/>
                <a:gd name="connsiteX11" fmla="*/ 594761 w 973072"/>
                <a:gd name="connsiteY11" fmla="*/ 2871990 h 287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3072" h="2871990">
                  <a:moveTo>
                    <a:pt x="594761" y="2871990"/>
                  </a:moveTo>
                  <a:lnTo>
                    <a:pt x="378311" y="2871990"/>
                  </a:lnTo>
                  <a:cubicBezTo>
                    <a:pt x="169376" y="2871990"/>
                    <a:pt x="0" y="2702614"/>
                    <a:pt x="0" y="2493679"/>
                  </a:cubicBezTo>
                  <a:lnTo>
                    <a:pt x="0" y="731034"/>
                  </a:lnTo>
                  <a:cubicBezTo>
                    <a:pt x="0" y="574333"/>
                    <a:pt x="95274" y="439884"/>
                    <a:pt x="231055" y="382453"/>
                  </a:cubicBezTo>
                  <a:lnTo>
                    <a:pt x="315228" y="365459"/>
                  </a:lnTo>
                  <a:lnTo>
                    <a:pt x="486537" y="0"/>
                  </a:lnTo>
                  <a:lnTo>
                    <a:pt x="657846" y="365459"/>
                  </a:lnTo>
                  <a:lnTo>
                    <a:pt x="742017" y="382453"/>
                  </a:lnTo>
                  <a:cubicBezTo>
                    <a:pt x="877798" y="439884"/>
                    <a:pt x="973072" y="574333"/>
                    <a:pt x="973072" y="731034"/>
                  </a:cubicBezTo>
                  <a:lnTo>
                    <a:pt x="973072" y="2493679"/>
                  </a:lnTo>
                  <a:cubicBezTo>
                    <a:pt x="973072" y="2702614"/>
                    <a:pt x="803696" y="2871990"/>
                    <a:pt x="594761" y="287199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/>
            </a:p>
          </p:txBody>
        </p:sp>
        <p:sp>
          <p:nvSpPr>
            <p:cNvPr id="15" name="矩形 14"/>
            <p:cNvSpPr/>
            <p:nvPr/>
          </p:nvSpPr>
          <p:spPr>
            <a:xfrm>
              <a:off x="1421474" y="1362229"/>
              <a:ext cx="1072344" cy="127624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105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 bwMode="auto">
          <a:xfrm>
            <a:off x="3081338" y="1057275"/>
            <a:ext cx="1073150" cy="2755900"/>
            <a:chOff x="3081940" y="760617"/>
            <a:chExt cx="1072345" cy="2755667"/>
          </a:xfrm>
        </p:grpSpPr>
        <p:sp>
          <p:nvSpPr>
            <p:cNvPr id="4" name="任意多边形 3"/>
            <p:cNvSpPr/>
            <p:nvPr/>
          </p:nvSpPr>
          <p:spPr>
            <a:xfrm rot="10800000">
              <a:off x="3081940" y="760617"/>
              <a:ext cx="1072345" cy="2755667"/>
            </a:xfrm>
            <a:custGeom>
              <a:avLst/>
              <a:gdLst>
                <a:gd name="connsiteX0" fmla="*/ 594761 w 973072"/>
                <a:gd name="connsiteY0" fmla="*/ 2871990 h 2871990"/>
                <a:gd name="connsiteX1" fmla="*/ 378311 w 973072"/>
                <a:gd name="connsiteY1" fmla="*/ 2871990 h 2871990"/>
                <a:gd name="connsiteX2" fmla="*/ 0 w 973072"/>
                <a:gd name="connsiteY2" fmla="*/ 2493679 h 2871990"/>
                <a:gd name="connsiteX3" fmla="*/ 0 w 973072"/>
                <a:gd name="connsiteY3" fmla="*/ 731034 h 2871990"/>
                <a:gd name="connsiteX4" fmla="*/ 231055 w 973072"/>
                <a:gd name="connsiteY4" fmla="*/ 382453 h 2871990"/>
                <a:gd name="connsiteX5" fmla="*/ 315228 w 973072"/>
                <a:gd name="connsiteY5" fmla="*/ 365459 h 2871990"/>
                <a:gd name="connsiteX6" fmla="*/ 486537 w 973072"/>
                <a:gd name="connsiteY6" fmla="*/ 0 h 2871990"/>
                <a:gd name="connsiteX7" fmla="*/ 657846 w 973072"/>
                <a:gd name="connsiteY7" fmla="*/ 365459 h 2871990"/>
                <a:gd name="connsiteX8" fmla="*/ 742017 w 973072"/>
                <a:gd name="connsiteY8" fmla="*/ 382453 h 2871990"/>
                <a:gd name="connsiteX9" fmla="*/ 973072 w 973072"/>
                <a:gd name="connsiteY9" fmla="*/ 731034 h 2871990"/>
                <a:gd name="connsiteX10" fmla="*/ 973072 w 973072"/>
                <a:gd name="connsiteY10" fmla="*/ 2493679 h 2871990"/>
                <a:gd name="connsiteX11" fmla="*/ 594761 w 973072"/>
                <a:gd name="connsiteY11" fmla="*/ 2871990 h 287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3072" h="2871990">
                  <a:moveTo>
                    <a:pt x="594761" y="2871990"/>
                  </a:moveTo>
                  <a:lnTo>
                    <a:pt x="378311" y="2871990"/>
                  </a:lnTo>
                  <a:cubicBezTo>
                    <a:pt x="169376" y="2871990"/>
                    <a:pt x="0" y="2702614"/>
                    <a:pt x="0" y="2493679"/>
                  </a:cubicBezTo>
                  <a:lnTo>
                    <a:pt x="0" y="731034"/>
                  </a:lnTo>
                  <a:cubicBezTo>
                    <a:pt x="0" y="574333"/>
                    <a:pt x="95274" y="439884"/>
                    <a:pt x="231055" y="382453"/>
                  </a:cubicBezTo>
                  <a:lnTo>
                    <a:pt x="315228" y="365459"/>
                  </a:lnTo>
                  <a:lnTo>
                    <a:pt x="486537" y="0"/>
                  </a:lnTo>
                  <a:lnTo>
                    <a:pt x="657846" y="365459"/>
                  </a:lnTo>
                  <a:lnTo>
                    <a:pt x="742017" y="382453"/>
                  </a:lnTo>
                  <a:cubicBezTo>
                    <a:pt x="877798" y="439884"/>
                    <a:pt x="973072" y="574333"/>
                    <a:pt x="973072" y="731034"/>
                  </a:cubicBezTo>
                  <a:lnTo>
                    <a:pt x="973072" y="2493679"/>
                  </a:lnTo>
                  <a:cubicBezTo>
                    <a:pt x="973072" y="2702614"/>
                    <a:pt x="803696" y="2871990"/>
                    <a:pt x="594761" y="287199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/>
            </a:p>
          </p:txBody>
        </p:sp>
        <p:sp>
          <p:nvSpPr>
            <p:cNvPr id="19" name="矩形 18"/>
            <p:cNvSpPr/>
            <p:nvPr/>
          </p:nvSpPr>
          <p:spPr>
            <a:xfrm>
              <a:off x="3081940" y="1362229"/>
              <a:ext cx="1072345" cy="127624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105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 bwMode="auto">
          <a:xfrm>
            <a:off x="4741863" y="1057275"/>
            <a:ext cx="1073150" cy="2755900"/>
            <a:chOff x="4742409" y="760617"/>
            <a:chExt cx="1072344" cy="2755667"/>
          </a:xfrm>
        </p:grpSpPr>
        <p:sp>
          <p:nvSpPr>
            <p:cNvPr id="5" name="任意多边形 4"/>
            <p:cNvSpPr/>
            <p:nvPr/>
          </p:nvSpPr>
          <p:spPr>
            <a:xfrm rot="10800000">
              <a:off x="4742409" y="760617"/>
              <a:ext cx="1072344" cy="2755667"/>
            </a:xfrm>
            <a:custGeom>
              <a:avLst/>
              <a:gdLst>
                <a:gd name="connsiteX0" fmla="*/ 594761 w 973072"/>
                <a:gd name="connsiteY0" fmla="*/ 2871990 h 2871990"/>
                <a:gd name="connsiteX1" fmla="*/ 378311 w 973072"/>
                <a:gd name="connsiteY1" fmla="*/ 2871990 h 2871990"/>
                <a:gd name="connsiteX2" fmla="*/ 0 w 973072"/>
                <a:gd name="connsiteY2" fmla="*/ 2493679 h 2871990"/>
                <a:gd name="connsiteX3" fmla="*/ 0 w 973072"/>
                <a:gd name="connsiteY3" fmla="*/ 731034 h 2871990"/>
                <a:gd name="connsiteX4" fmla="*/ 231055 w 973072"/>
                <a:gd name="connsiteY4" fmla="*/ 382453 h 2871990"/>
                <a:gd name="connsiteX5" fmla="*/ 315228 w 973072"/>
                <a:gd name="connsiteY5" fmla="*/ 365459 h 2871990"/>
                <a:gd name="connsiteX6" fmla="*/ 486537 w 973072"/>
                <a:gd name="connsiteY6" fmla="*/ 0 h 2871990"/>
                <a:gd name="connsiteX7" fmla="*/ 657846 w 973072"/>
                <a:gd name="connsiteY7" fmla="*/ 365459 h 2871990"/>
                <a:gd name="connsiteX8" fmla="*/ 742017 w 973072"/>
                <a:gd name="connsiteY8" fmla="*/ 382453 h 2871990"/>
                <a:gd name="connsiteX9" fmla="*/ 973072 w 973072"/>
                <a:gd name="connsiteY9" fmla="*/ 731034 h 2871990"/>
                <a:gd name="connsiteX10" fmla="*/ 973072 w 973072"/>
                <a:gd name="connsiteY10" fmla="*/ 2493679 h 2871990"/>
                <a:gd name="connsiteX11" fmla="*/ 594761 w 973072"/>
                <a:gd name="connsiteY11" fmla="*/ 2871990 h 287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3072" h="2871990">
                  <a:moveTo>
                    <a:pt x="594761" y="2871990"/>
                  </a:moveTo>
                  <a:lnTo>
                    <a:pt x="378311" y="2871990"/>
                  </a:lnTo>
                  <a:cubicBezTo>
                    <a:pt x="169376" y="2871990"/>
                    <a:pt x="0" y="2702614"/>
                    <a:pt x="0" y="2493679"/>
                  </a:cubicBezTo>
                  <a:lnTo>
                    <a:pt x="0" y="731034"/>
                  </a:lnTo>
                  <a:cubicBezTo>
                    <a:pt x="0" y="574333"/>
                    <a:pt x="95274" y="439884"/>
                    <a:pt x="231055" y="382453"/>
                  </a:cubicBezTo>
                  <a:lnTo>
                    <a:pt x="315228" y="365459"/>
                  </a:lnTo>
                  <a:lnTo>
                    <a:pt x="486537" y="0"/>
                  </a:lnTo>
                  <a:lnTo>
                    <a:pt x="657846" y="365459"/>
                  </a:lnTo>
                  <a:lnTo>
                    <a:pt x="742017" y="382453"/>
                  </a:lnTo>
                  <a:cubicBezTo>
                    <a:pt x="877798" y="439884"/>
                    <a:pt x="973072" y="574333"/>
                    <a:pt x="973072" y="731034"/>
                  </a:cubicBezTo>
                  <a:lnTo>
                    <a:pt x="973072" y="2493679"/>
                  </a:lnTo>
                  <a:cubicBezTo>
                    <a:pt x="973072" y="2702614"/>
                    <a:pt x="803696" y="2871990"/>
                    <a:pt x="594761" y="287199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/>
            </a:p>
          </p:txBody>
        </p:sp>
        <p:sp>
          <p:nvSpPr>
            <p:cNvPr id="20" name="矩形 19"/>
            <p:cNvSpPr/>
            <p:nvPr/>
          </p:nvSpPr>
          <p:spPr>
            <a:xfrm>
              <a:off x="4742409" y="1362229"/>
              <a:ext cx="1072344" cy="127624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105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 bwMode="auto">
          <a:xfrm>
            <a:off x="6402388" y="1057275"/>
            <a:ext cx="1073150" cy="2755900"/>
            <a:chOff x="6402876" y="760617"/>
            <a:chExt cx="1072343" cy="2755667"/>
          </a:xfrm>
        </p:grpSpPr>
        <p:sp>
          <p:nvSpPr>
            <p:cNvPr id="6" name="任意多边形 5"/>
            <p:cNvSpPr/>
            <p:nvPr/>
          </p:nvSpPr>
          <p:spPr>
            <a:xfrm rot="10800000">
              <a:off x="6402876" y="760617"/>
              <a:ext cx="1072343" cy="2755667"/>
            </a:xfrm>
            <a:custGeom>
              <a:avLst/>
              <a:gdLst>
                <a:gd name="connsiteX0" fmla="*/ 594761 w 973072"/>
                <a:gd name="connsiteY0" fmla="*/ 2871990 h 2871990"/>
                <a:gd name="connsiteX1" fmla="*/ 378311 w 973072"/>
                <a:gd name="connsiteY1" fmla="*/ 2871990 h 2871990"/>
                <a:gd name="connsiteX2" fmla="*/ 0 w 973072"/>
                <a:gd name="connsiteY2" fmla="*/ 2493679 h 2871990"/>
                <a:gd name="connsiteX3" fmla="*/ 0 w 973072"/>
                <a:gd name="connsiteY3" fmla="*/ 731034 h 2871990"/>
                <a:gd name="connsiteX4" fmla="*/ 231055 w 973072"/>
                <a:gd name="connsiteY4" fmla="*/ 382453 h 2871990"/>
                <a:gd name="connsiteX5" fmla="*/ 315228 w 973072"/>
                <a:gd name="connsiteY5" fmla="*/ 365459 h 2871990"/>
                <a:gd name="connsiteX6" fmla="*/ 486537 w 973072"/>
                <a:gd name="connsiteY6" fmla="*/ 0 h 2871990"/>
                <a:gd name="connsiteX7" fmla="*/ 657846 w 973072"/>
                <a:gd name="connsiteY7" fmla="*/ 365459 h 2871990"/>
                <a:gd name="connsiteX8" fmla="*/ 742017 w 973072"/>
                <a:gd name="connsiteY8" fmla="*/ 382453 h 2871990"/>
                <a:gd name="connsiteX9" fmla="*/ 973072 w 973072"/>
                <a:gd name="connsiteY9" fmla="*/ 731034 h 2871990"/>
                <a:gd name="connsiteX10" fmla="*/ 973072 w 973072"/>
                <a:gd name="connsiteY10" fmla="*/ 2493679 h 2871990"/>
                <a:gd name="connsiteX11" fmla="*/ 594761 w 973072"/>
                <a:gd name="connsiteY11" fmla="*/ 2871990 h 2871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3072" h="2871990">
                  <a:moveTo>
                    <a:pt x="594761" y="2871990"/>
                  </a:moveTo>
                  <a:lnTo>
                    <a:pt x="378311" y="2871990"/>
                  </a:lnTo>
                  <a:cubicBezTo>
                    <a:pt x="169376" y="2871990"/>
                    <a:pt x="0" y="2702614"/>
                    <a:pt x="0" y="2493679"/>
                  </a:cubicBezTo>
                  <a:lnTo>
                    <a:pt x="0" y="731034"/>
                  </a:lnTo>
                  <a:cubicBezTo>
                    <a:pt x="0" y="574333"/>
                    <a:pt x="95274" y="439884"/>
                    <a:pt x="231055" y="382453"/>
                  </a:cubicBezTo>
                  <a:lnTo>
                    <a:pt x="315228" y="365459"/>
                  </a:lnTo>
                  <a:lnTo>
                    <a:pt x="486537" y="0"/>
                  </a:lnTo>
                  <a:lnTo>
                    <a:pt x="657846" y="365459"/>
                  </a:lnTo>
                  <a:lnTo>
                    <a:pt x="742017" y="382453"/>
                  </a:lnTo>
                  <a:cubicBezTo>
                    <a:pt x="877798" y="439884"/>
                    <a:pt x="973072" y="574333"/>
                    <a:pt x="973072" y="731034"/>
                  </a:cubicBezTo>
                  <a:lnTo>
                    <a:pt x="973072" y="2493679"/>
                  </a:lnTo>
                  <a:cubicBezTo>
                    <a:pt x="973072" y="2702614"/>
                    <a:pt x="803696" y="2871990"/>
                    <a:pt x="594761" y="287199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/>
            </a:p>
          </p:txBody>
        </p:sp>
        <p:sp>
          <p:nvSpPr>
            <p:cNvPr id="21" name="矩形 20"/>
            <p:cNvSpPr/>
            <p:nvPr/>
          </p:nvSpPr>
          <p:spPr>
            <a:xfrm>
              <a:off x="6402876" y="1362229"/>
              <a:ext cx="1072343" cy="127624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105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4" name="组合 23"/>
          <p:cNvGrpSpPr/>
          <p:nvPr/>
        </p:nvGrpSpPr>
        <p:grpSpPr bwMode="auto">
          <a:xfrm>
            <a:off x="1050925" y="4213225"/>
            <a:ext cx="1760538" cy="771525"/>
            <a:chOff x="8872836" y="2110004"/>
            <a:chExt cx="2949479" cy="1029600"/>
          </a:xfrm>
        </p:grpSpPr>
        <p:sp>
          <p:nvSpPr>
            <p:cNvPr id="30737" name="文本框 24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>
                  <a:latin typeface="Nexa Light"/>
                </a:rPr>
                <a:t>添加标题</a:t>
              </a:r>
              <a:endParaRPr lang="zh-CN" altLang="en-US" sz="1800" b="1" baseline="-3000">
                <a:latin typeface="Nexa Light"/>
              </a:endParaRPr>
            </a:p>
          </p:txBody>
        </p:sp>
        <p:sp>
          <p:nvSpPr>
            <p:cNvPr id="30738" name="文本框 25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738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</a:t>
              </a:r>
              <a:endParaRPr lang="en-US" altLang="zh-CN" sz="1000">
                <a:latin typeface="Lato Light" panose="020F0302020204030203" charset="0"/>
              </a:endParaRPr>
            </a:p>
          </p:txBody>
        </p:sp>
      </p:grpSp>
      <p:grpSp>
        <p:nvGrpSpPr>
          <p:cNvPr id="30" name="组合 29"/>
          <p:cNvGrpSpPr/>
          <p:nvPr/>
        </p:nvGrpSpPr>
        <p:grpSpPr bwMode="auto">
          <a:xfrm>
            <a:off x="2713038" y="4224338"/>
            <a:ext cx="1758950" cy="771525"/>
            <a:chOff x="8872836" y="2110004"/>
            <a:chExt cx="2949479" cy="1029600"/>
          </a:xfrm>
        </p:grpSpPr>
        <p:sp>
          <p:nvSpPr>
            <p:cNvPr id="30735" name="文本框 30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>
                  <a:latin typeface="Nexa Light"/>
                </a:rPr>
                <a:t>添加标题</a:t>
              </a:r>
              <a:endParaRPr lang="zh-CN" altLang="en-US" sz="1800" b="1" baseline="-3000">
                <a:latin typeface="Nexa Light"/>
              </a:endParaRPr>
            </a:p>
          </p:txBody>
        </p:sp>
        <p:sp>
          <p:nvSpPr>
            <p:cNvPr id="30736" name="文本框 31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738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</a:t>
              </a:r>
              <a:endParaRPr lang="en-US" altLang="zh-CN" sz="1000">
                <a:latin typeface="Lato Light" panose="020F0302020204030203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 bwMode="auto">
          <a:xfrm>
            <a:off x="4456113" y="4206875"/>
            <a:ext cx="1758950" cy="771525"/>
            <a:chOff x="8872836" y="2110004"/>
            <a:chExt cx="2949479" cy="1029600"/>
          </a:xfrm>
        </p:grpSpPr>
        <p:sp>
          <p:nvSpPr>
            <p:cNvPr id="30733" name="文本框 33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>
                  <a:latin typeface="Nexa Light"/>
                </a:rPr>
                <a:t>添加标题</a:t>
              </a:r>
              <a:endParaRPr lang="zh-CN" altLang="en-US" sz="1800" b="1" baseline="-3000">
                <a:latin typeface="Nexa Light"/>
              </a:endParaRPr>
            </a:p>
          </p:txBody>
        </p:sp>
        <p:sp>
          <p:nvSpPr>
            <p:cNvPr id="30734" name="文本框 34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738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</a:t>
              </a:r>
              <a:endParaRPr lang="en-US" altLang="zh-CN" sz="1000">
                <a:latin typeface="Lato Light" panose="020F0302020204030203" charset="0"/>
              </a:endParaRPr>
            </a:p>
          </p:txBody>
        </p:sp>
      </p:grpSp>
      <p:grpSp>
        <p:nvGrpSpPr>
          <p:cNvPr id="36" name="组合 35"/>
          <p:cNvGrpSpPr/>
          <p:nvPr/>
        </p:nvGrpSpPr>
        <p:grpSpPr bwMode="auto">
          <a:xfrm>
            <a:off x="6091238" y="4224338"/>
            <a:ext cx="1760537" cy="771525"/>
            <a:chOff x="8872836" y="2110004"/>
            <a:chExt cx="2949479" cy="1029600"/>
          </a:xfrm>
        </p:grpSpPr>
        <p:sp>
          <p:nvSpPr>
            <p:cNvPr id="30731" name="文本框 36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>
                  <a:latin typeface="Nexa Light"/>
                </a:rPr>
                <a:t>添加标题</a:t>
              </a:r>
              <a:endParaRPr lang="zh-CN" altLang="en-US" sz="1800" b="1" baseline="-3000">
                <a:latin typeface="Nexa Light"/>
              </a:endParaRPr>
            </a:p>
          </p:txBody>
        </p:sp>
        <p:sp>
          <p:nvSpPr>
            <p:cNvPr id="30732" name="文本框 37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738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</a:t>
              </a:r>
              <a:endParaRPr lang="en-US" altLang="zh-CN" sz="1000">
                <a:latin typeface="Lato Light" panose="020F0302020204030203" charset="0"/>
              </a:endParaRPr>
            </a:p>
          </p:txBody>
        </p:sp>
      </p:grpSp>
      <p:sp>
        <p:nvSpPr>
          <p:cNvPr id="27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8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1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1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" presetClass="entr" presetSubtype="1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4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271588" y="1111250"/>
            <a:ext cx="6600825" cy="2659063"/>
          </a:xfrm>
          <a:prstGeom prst="ellipse">
            <a:avLst/>
          </a:prstGeom>
          <a:noFill/>
          <a:ln w="19050">
            <a:solidFill>
              <a:srgbClr val="002640"/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15" dirty="0"/>
          </a:p>
        </p:txBody>
      </p:sp>
      <p:grpSp>
        <p:nvGrpSpPr>
          <p:cNvPr id="15" name="组合 14"/>
          <p:cNvGrpSpPr/>
          <p:nvPr/>
        </p:nvGrpSpPr>
        <p:grpSpPr bwMode="auto">
          <a:xfrm>
            <a:off x="923925" y="1222375"/>
            <a:ext cx="1990725" cy="1439863"/>
            <a:chOff x="923925" y="947738"/>
            <a:chExt cx="1990725" cy="1438870"/>
          </a:xfrm>
        </p:grpSpPr>
        <p:sp>
          <p:nvSpPr>
            <p:cNvPr id="3" name="圆角矩形 2"/>
            <p:cNvSpPr/>
            <p:nvPr/>
          </p:nvSpPr>
          <p:spPr>
            <a:xfrm>
              <a:off x="923925" y="1266606"/>
              <a:ext cx="1990725" cy="1120002"/>
            </a:xfrm>
            <a:prstGeom prst="roundRect">
              <a:avLst>
                <a:gd name="adj" fmla="val 4948"/>
              </a:avLst>
            </a:pr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6228" tIns="49083" rIns="66228" bIns="49083"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600200" y="947738"/>
              <a:ext cx="638175" cy="637735"/>
            </a:xfrm>
            <a:prstGeom prst="ellipse">
              <a:avLst/>
            </a:prstGeom>
            <a:solidFill>
              <a:schemeClr val="accent6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01</a:t>
              </a:r>
              <a:endParaRPr lang="zh-CN" altLang="en-US" sz="1800" b="1" i="1" dirty="0"/>
            </a:p>
          </p:txBody>
        </p:sp>
      </p:grpSp>
      <p:grpSp>
        <p:nvGrpSpPr>
          <p:cNvPr id="20" name="组合 19"/>
          <p:cNvGrpSpPr/>
          <p:nvPr/>
        </p:nvGrpSpPr>
        <p:grpSpPr bwMode="auto">
          <a:xfrm>
            <a:off x="923925" y="2895600"/>
            <a:ext cx="1990725" cy="1438275"/>
            <a:chOff x="923925" y="2620566"/>
            <a:chExt cx="1990725" cy="1438871"/>
          </a:xfrm>
        </p:grpSpPr>
        <p:sp>
          <p:nvSpPr>
            <p:cNvPr id="6" name="圆角矩形 5"/>
            <p:cNvSpPr/>
            <p:nvPr/>
          </p:nvSpPr>
          <p:spPr>
            <a:xfrm>
              <a:off x="923925" y="2939786"/>
              <a:ext cx="1990725" cy="1119651"/>
            </a:xfrm>
            <a:prstGeom prst="roundRect">
              <a:avLst>
                <a:gd name="adj" fmla="val 4948"/>
              </a:avLst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00200" y="2620566"/>
              <a:ext cx="638175" cy="63843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04</a:t>
              </a:r>
              <a:endParaRPr lang="zh-CN" altLang="en-US" sz="1800" b="1" i="1" dirty="0"/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3576638" y="3489325"/>
            <a:ext cx="1990725" cy="1439863"/>
            <a:chOff x="3576638" y="3214688"/>
            <a:chExt cx="1990725" cy="1438870"/>
          </a:xfrm>
        </p:grpSpPr>
        <p:sp>
          <p:nvSpPr>
            <p:cNvPr id="7" name="圆角矩形 6"/>
            <p:cNvSpPr/>
            <p:nvPr/>
          </p:nvSpPr>
          <p:spPr>
            <a:xfrm>
              <a:off x="3576638" y="3533556"/>
              <a:ext cx="1990725" cy="1120002"/>
            </a:xfrm>
            <a:prstGeom prst="roundRect">
              <a:avLst>
                <a:gd name="adj" fmla="val 4948"/>
              </a:avLst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262438" y="3214688"/>
              <a:ext cx="638175" cy="637735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05</a:t>
              </a:r>
              <a:endParaRPr lang="zh-CN" altLang="en-US" sz="1800" b="1" i="1" dirty="0"/>
            </a:p>
          </p:txBody>
        </p:sp>
      </p:grpSp>
      <p:grpSp>
        <p:nvGrpSpPr>
          <p:cNvPr id="16" name="组合 15"/>
          <p:cNvGrpSpPr/>
          <p:nvPr/>
        </p:nvGrpSpPr>
        <p:grpSpPr bwMode="auto">
          <a:xfrm>
            <a:off x="3576638" y="979488"/>
            <a:ext cx="1990725" cy="1438275"/>
            <a:chOff x="3576638" y="703659"/>
            <a:chExt cx="1990725" cy="1438871"/>
          </a:xfrm>
        </p:grpSpPr>
        <p:sp>
          <p:nvSpPr>
            <p:cNvPr id="4" name="圆角矩形 3"/>
            <p:cNvSpPr/>
            <p:nvPr/>
          </p:nvSpPr>
          <p:spPr>
            <a:xfrm>
              <a:off x="3576638" y="1022878"/>
              <a:ext cx="1990725" cy="1119652"/>
            </a:xfrm>
            <a:prstGeom prst="roundRect">
              <a:avLst>
                <a:gd name="adj" fmla="val 4948"/>
              </a:avLst>
            </a:pr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4252913" y="703659"/>
              <a:ext cx="638175" cy="638439"/>
            </a:xfrm>
            <a:prstGeom prst="ellipse">
              <a:avLst/>
            </a:prstGeom>
            <a:solidFill>
              <a:schemeClr val="accent6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02</a:t>
              </a:r>
              <a:endParaRPr lang="zh-CN" altLang="en-US" sz="1800" b="1" i="1" dirty="0"/>
            </a:p>
          </p:txBody>
        </p:sp>
      </p:grpSp>
      <p:grpSp>
        <p:nvGrpSpPr>
          <p:cNvPr id="17" name="组合 16"/>
          <p:cNvGrpSpPr/>
          <p:nvPr/>
        </p:nvGrpSpPr>
        <p:grpSpPr bwMode="auto">
          <a:xfrm>
            <a:off x="6229350" y="1222375"/>
            <a:ext cx="1990725" cy="1439863"/>
            <a:chOff x="6229350" y="947738"/>
            <a:chExt cx="1990725" cy="1438870"/>
          </a:xfrm>
        </p:grpSpPr>
        <p:sp>
          <p:nvSpPr>
            <p:cNvPr id="5" name="圆角矩形 4"/>
            <p:cNvSpPr/>
            <p:nvPr/>
          </p:nvSpPr>
          <p:spPr>
            <a:xfrm>
              <a:off x="6229350" y="1266606"/>
              <a:ext cx="1990725" cy="1120002"/>
            </a:xfrm>
            <a:prstGeom prst="roundRect">
              <a:avLst>
                <a:gd name="adj" fmla="val 4948"/>
              </a:avLst>
            </a:prstGeom>
            <a:solidFill>
              <a:schemeClr val="accent6">
                <a:lumMod val="75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905625" y="947738"/>
              <a:ext cx="638175" cy="637735"/>
            </a:xfrm>
            <a:prstGeom prst="ellipse">
              <a:avLst/>
            </a:prstGeom>
            <a:solidFill>
              <a:schemeClr val="accent6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03</a:t>
              </a:r>
              <a:endParaRPr lang="zh-CN" altLang="en-US" sz="1800" b="1" i="1" dirty="0"/>
            </a:p>
          </p:txBody>
        </p:sp>
      </p:grpSp>
      <p:grpSp>
        <p:nvGrpSpPr>
          <p:cNvPr id="18" name="组合 17"/>
          <p:cNvGrpSpPr/>
          <p:nvPr/>
        </p:nvGrpSpPr>
        <p:grpSpPr bwMode="auto">
          <a:xfrm>
            <a:off x="6229350" y="2895600"/>
            <a:ext cx="1990725" cy="1438275"/>
            <a:chOff x="6229350" y="2620566"/>
            <a:chExt cx="1990725" cy="1438871"/>
          </a:xfrm>
        </p:grpSpPr>
        <p:sp>
          <p:nvSpPr>
            <p:cNvPr id="8" name="圆角矩形 7"/>
            <p:cNvSpPr/>
            <p:nvPr/>
          </p:nvSpPr>
          <p:spPr>
            <a:xfrm>
              <a:off x="6229350" y="2939786"/>
              <a:ext cx="1990725" cy="1119651"/>
            </a:xfrm>
            <a:prstGeom prst="roundRect">
              <a:avLst>
                <a:gd name="adj" fmla="val 4948"/>
              </a:avLst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6228" tIns="49083" rIns="66228" bIns="49083" anchor="ctr"/>
            <a:lstStyle>
              <a:lvl1pPr marL="128905" indent="-128905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 defTabSz="12001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120015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90000"/>
                </a:lnSpc>
                <a:spcAft>
                  <a:spcPct val="35000"/>
                </a:spcAft>
                <a:buFont typeface="Wingdings" panose="05000000000000000000" pitchFamily="2" charset="2"/>
                <a:buChar char="l"/>
              </a:pPr>
              <a:endParaRPr lang="en-US" altLang="zh-CN" sz="900">
                <a:solidFill>
                  <a:srgbClr val="FFFFFF"/>
                </a:solidFill>
              </a:endParaRPr>
            </a:p>
            <a:p>
              <a:pPr marL="0" lvl="1" indent="0" eaLnBrk="1" hangingPunct="1">
                <a:lnSpc>
                  <a:spcPct val="150000"/>
                </a:lnSpc>
                <a:spcAft>
                  <a:spcPct val="15000"/>
                </a:spcAft>
              </a:pPr>
              <a:r>
                <a:rPr lang="zh-CN" altLang="en-US" sz="1000">
                  <a:solidFill>
                    <a:srgbClr val="FFFFFF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您的内容打在这里，或者通过复制您的文本后，在此框中选择粘贴文字，您的内容打在</a:t>
              </a:r>
              <a:endParaRPr lang="zh-CN" altLang="en-US" sz="900">
                <a:solidFill>
                  <a:srgbClr val="FFFFFF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6905625" y="2620566"/>
              <a:ext cx="638175" cy="638439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800" b="1" i="1" dirty="0"/>
                <a:t>06</a:t>
              </a:r>
              <a:endParaRPr lang="zh-CN" altLang="en-US" sz="1800" b="1" i="1" dirty="0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2" presetClass="entr" presetSubtype="4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6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6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666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666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666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16"/>
          <p:cNvSpPr txBox="1"/>
          <p:nvPr/>
        </p:nvSpPr>
        <p:spPr>
          <a:xfrm>
            <a:off x="1260475" y="3711575"/>
            <a:ext cx="1871663" cy="904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latin typeface="+mn-ea"/>
                <a:ea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100" dirty="0">
              <a:latin typeface="+mn-ea"/>
              <a:ea typeface="+mn-ea"/>
            </a:endParaRPr>
          </a:p>
        </p:txBody>
      </p:sp>
      <p:sp>
        <p:nvSpPr>
          <p:cNvPr id="33" name="TextBox 17"/>
          <p:cNvSpPr txBox="1"/>
          <p:nvPr/>
        </p:nvSpPr>
        <p:spPr>
          <a:xfrm>
            <a:off x="3652838" y="3668713"/>
            <a:ext cx="1920875" cy="904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latin typeface="+mn-ea"/>
                <a:ea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100" dirty="0">
              <a:latin typeface="+mn-ea"/>
              <a:ea typeface="+mn-ea"/>
            </a:endParaRPr>
          </a:p>
        </p:txBody>
      </p:sp>
      <p:grpSp>
        <p:nvGrpSpPr>
          <p:cNvPr id="35" name="组合 34"/>
          <p:cNvGrpSpPr/>
          <p:nvPr/>
        </p:nvGrpSpPr>
        <p:grpSpPr bwMode="auto">
          <a:xfrm>
            <a:off x="1166813" y="1217613"/>
            <a:ext cx="6892925" cy="2300287"/>
            <a:chOff x="1167355" y="1217191"/>
            <a:chExt cx="6892537" cy="2300813"/>
          </a:xfrm>
        </p:grpSpPr>
        <p:sp>
          <p:nvSpPr>
            <p:cNvPr id="36" name="Freeform 4"/>
            <p:cNvSpPr/>
            <p:nvPr/>
          </p:nvSpPr>
          <p:spPr bwMode="auto">
            <a:xfrm>
              <a:off x="1167355" y="1217191"/>
              <a:ext cx="4406652" cy="2300813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6">
                  <a:lumMod val="75000"/>
                </a:schemeClr>
              </a:solidFill>
              <a:prstDash val="solid"/>
              <a:rou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defTabSz="914400">
                <a:defRPr/>
              </a:pPr>
              <a:endParaRPr lang="zh-CN" altLang="en-US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sp>
          <p:nvSpPr>
            <p:cNvPr id="37" name="Freeform 5"/>
            <p:cNvSpPr/>
            <p:nvPr/>
          </p:nvSpPr>
          <p:spPr bwMode="auto">
            <a:xfrm flipH="1" flipV="1">
              <a:off x="3653240" y="1217191"/>
              <a:ext cx="4406652" cy="2300813"/>
            </a:xfrm>
            <a:custGeom>
              <a:avLst/>
              <a:gdLst/>
              <a:ahLst/>
              <a:cxnLst>
                <a:cxn ang="0">
                  <a:pos x="1558" y="337"/>
                </a:cxn>
                <a:cxn ang="0">
                  <a:pos x="1221" y="0"/>
                </a:cxn>
                <a:cxn ang="0">
                  <a:pos x="407" y="814"/>
                </a:cxn>
                <a:cxn ang="0">
                  <a:pos x="0" y="407"/>
                </a:cxn>
                <a:cxn ang="0">
                  <a:pos x="402" y="5"/>
                </a:cxn>
                <a:cxn ang="0">
                  <a:pos x="734" y="337"/>
                </a:cxn>
              </a:cxnLst>
              <a:rect l="0" t="0" r="r" b="b"/>
              <a:pathLst>
                <a:path w="1558" h="814">
                  <a:moveTo>
                    <a:pt x="1558" y="337"/>
                  </a:moveTo>
                  <a:lnTo>
                    <a:pt x="1221" y="0"/>
                  </a:lnTo>
                  <a:lnTo>
                    <a:pt x="407" y="814"/>
                  </a:lnTo>
                  <a:lnTo>
                    <a:pt x="0" y="407"/>
                  </a:lnTo>
                  <a:lnTo>
                    <a:pt x="402" y="5"/>
                  </a:lnTo>
                  <a:lnTo>
                    <a:pt x="734" y="337"/>
                  </a:lnTo>
                </a:path>
              </a:pathLst>
            </a:custGeom>
            <a:noFill/>
            <a:ln w="25400" cap="flat" cmpd="sng">
              <a:solidFill>
                <a:schemeClr val="accent6">
                  <a:lumMod val="75000"/>
                </a:schemeClr>
              </a:solidFill>
              <a:prstDash val="solid"/>
              <a:round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defTabSz="914400">
                <a:defRPr/>
              </a:pPr>
              <a:endParaRPr lang="zh-CN" altLang="en-US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auto">
            <a:xfrm rot="18900000">
              <a:off x="1722949" y="1817403"/>
              <a:ext cx="1104838" cy="11051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defTabSz="914400">
                <a:defRPr/>
              </a:pPr>
              <a:endParaRPr lang="zh-CN" altLang="en-US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sp>
          <p:nvSpPr>
            <p:cNvPr id="39" name="Rectangle 7"/>
            <p:cNvSpPr>
              <a:spLocks noChangeArrowheads="1"/>
            </p:cNvSpPr>
            <p:nvPr/>
          </p:nvSpPr>
          <p:spPr bwMode="auto">
            <a:xfrm rot="18900000">
              <a:off x="4056442" y="1817403"/>
              <a:ext cx="1103250" cy="11051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defTabSz="914400">
                <a:defRPr/>
              </a:pPr>
              <a:endParaRPr lang="zh-CN" altLang="en-US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sp>
          <p:nvSpPr>
            <p:cNvPr id="40" name="Rectangle 8"/>
            <p:cNvSpPr>
              <a:spLocks noChangeArrowheads="1"/>
            </p:cNvSpPr>
            <p:nvPr/>
          </p:nvSpPr>
          <p:spPr bwMode="auto">
            <a:xfrm rot="18900000">
              <a:off x="6366124" y="1817403"/>
              <a:ext cx="1104838" cy="110515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6350">
              <a:noFill/>
              <a:miter lim="800000"/>
            </a:ln>
            <a:effectLst/>
          </p:spPr>
          <p:txBody>
            <a:bodyPr wrap="none" lIns="0" tIns="0" rIns="0" bIns="0" anchor="ctr"/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sz="1300" b="1" kern="1200">
                  <a:solidFill>
                    <a:srgbClr val="000000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defTabSz="914400">
                <a:defRPr/>
              </a:pPr>
              <a:endParaRPr lang="zh-CN" altLang="en-US">
                <a:solidFill>
                  <a:schemeClr val="tx1"/>
                </a:solidFill>
                <a:latin typeface="+mn-ea"/>
                <a:ea typeface="+mn-ea"/>
              </a:endParaRPr>
            </a:p>
          </p:txBody>
        </p:sp>
        <p:sp>
          <p:nvSpPr>
            <p:cNvPr id="47" name="TextBox 11"/>
            <p:cNvSpPr txBox="1">
              <a:spLocks noChangeArrowheads="1"/>
            </p:cNvSpPr>
            <p:nvPr/>
          </p:nvSpPr>
          <p:spPr bwMode="auto">
            <a:xfrm flipH="1">
              <a:off x="1616592" y="2177848"/>
              <a:ext cx="1274691" cy="36997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+mn-ea"/>
                </a:rPr>
                <a:t>添加标题</a:t>
              </a:r>
              <a:endParaRPr lang="zh-CN" altLang="en-US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8" name="TextBox 11"/>
            <p:cNvSpPr txBox="1">
              <a:spLocks noChangeArrowheads="1"/>
            </p:cNvSpPr>
            <p:nvPr/>
          </p:nvSpPr>
          <p:spPr bwMode="auto">
            <a:xfrm flipH="1">
              <a:off x="3970722" y="2174672"/>
              <a:ext cx="1274690" cy="36997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+mn-ea"/>
                </a:rPr>
                <a:t>添加标题</a:t>
              </a:r>
              <a:endParaRPr lang="zh-CN" altLang="en-US" b="1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49" name="TextBox 11"/>
            <p:cNvSpPr txBox="1">
              <a:spLocks noChangeArrowheads="1"/>
            </p:cNvSpPr>
            <p:nvPr/>
          </p:nvSpPr>
          <p:spPr bwMode="auto">
            <a:xfrm flipH="1">
              <a:off x="6289929" y="2174672"/>
              <a:ext cx="1274691" cy="36997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dirty="0">
                  <a:solidFill>
                    <a:schemeClr val="bg1"/>
                  </a:solidFill>
                  <a:latin typeface="+mn-ea"/>
                </a:rPr>
                <a:t>添加标题</a:t>
              </a:r>
              <a:endParaRPr lang="zh-CN" altLang="en-US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50" name="TextBox 17"/>
          <p:cNvSpPr txBox="1"/>
          <p:nvPr/>
        </p:nvSpPr>
        <p:spPr>
          <a:xfrm>
            <a:off x="5967413" y="3694113"/>
            <a:ext cx="1919287" cy="904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latin typeface="+mn-ea"/>
                <a:ea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100" dirty="0">
              <a:latin typeface="+mn-ea"/>
              <a:ea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5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5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9" name="文本框 27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</a:rPr>
              <a:t>研究结论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直接连接符 19"/>
          <p:cNvCxnSpPr/>
          <p:nvPr/>
        </p:nvCxnSpPr>
        <p:spPr>
          <a:xfrm>
            <a:off x="4572000" y="1108075"/>
            <a:ext cx="0" cy="3298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4219575" y="2254250"/>
            <a:ext cx="704850" cy="70643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800" b="1" dirty="0">
                <a:solidFill>
                  <a:schemeClr val="bg1"/>
                </a:solidFill>
              </a:rPr>
              <a:t>VS</a:t>
            </a:r>
            <a:endParaRPr lang="zh-CN" altLang="en-US" sz="1800" b="1" dirty="0">
              <a:solidFill>
                <a:schemeClr val="bg1"/>
              </a:solidFill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1212850" y="1393825"/>
            <a:ext cx="2698750" cy="1412875"/>
            <a:chOff x="1212260" y="1394385"/>
            <a:chExt cx="2699790" cy="1413046"/>
          </a:xfrm>
        </p:grpSpPr>
        <p:sp>
          <p:nvSpPr>
            <p:cNvPr id="22" name="TextBox 12"/>
            <p:cNvSpPr txBox="1"/>
            <p:nvPr/>
          </p:nvSpPr>
          <p:spPr>
            <a:xfrm>
              <a:off x="1212260" y="1745265"/>
              <a:ext cx="2699790" cy="106216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68389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latin typeface="+mj-ea"/>
                  <a:ea typeface="+mj-ea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lang="zh-CN" altLang="en-US" sz="1000" dirty="0">
                <a:latin typeface="+mj-ea"/>
                <a:ea typeface="+mj-ea"/>
                <a:sym typeface="Arial" panose="020B0604020202020204" pitchFamily="34" charset="0"/>
              </a:endParaRPr>
            </a:p>
          </p:txBody>
        </p:sp>
        <p:sp>
          <p:nvSpPr>
            <p:cNvPr id="36891" name="TextBox 13"/>
            <p:cNvSpPr txBox="1">
              <a:spLocks noChangeArrowheads="1"/>
            </p:cNvSpPr>
            <p:nvPr/>
          </p:nvSpPr>
          <p:spPr bwMode="auto">
            <a:xfrm>
              <a:off x="1682144" y="1394385"/>
              <a:ext cx="203984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r" eaLnBrk="1" hangingPunct="1"/>
              <a:r>
                <a:rPr lang="zh-CN" altLang="en-US" sz="1800" b="1">
                  <a:solidFill>
                    <a:srgbClr val="000000"/>
                  </a:solidFill>
                </a:rPr>
                <a:t>添加标题一</a:t>
              </a:r>
              <a:endParaRPr lang="zh-CN" altLang="en-US" sz="1800" b="1">
                <a:solidFill>
                  <a:srgbClr val="000000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 bwMode="auto">
          <a:xfrm>
            <a:off x="5172075" y="1408113"/>
            <a:ext cx="2759075" cy="1420812"/>
            <a:chOff x="5171954" y="1407576"/>
            <a:chExt cx="2759786" cy="1421801"/>
          </a:xfrm>
        </p:grpSpPr>
        <p:sp>
          <p:nvSpPr>
            <p:cNvPr id="24" name="TextBox 14"/>
            <p:cNvSpPr txBox="1"/>
            <p:nvPr/>
          </p:nvSpPr>
          <p:spPr>
            <a:xfrm>
              <a:off x="5171954" y="1407576"/>
              <a:ext cx="2040464" cy="368556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defPPr>
                <a:defRPr lang="zh-CN"/>
              </a:defPPr>
              <a:lvl1pPr algn="r">
                <a:spcBef>
                  <a:spcPct val="0"/>
                </a:spcBef>
                <a:defRPr sz="2400" b="1">
                  <a:gradFill>
                    <a:gsLst>
                      <a:gs pos="0">
                        <a:srgbClr val="BE8C83"/>
                      </a:gs>
                      <a:gs pos="100000">
                        <a:srgbClr val="BE8C83"/>
                      </a:gs>
                      <a:gs pos="50000">
                        <a:srgbClr val="FFEEE2"/>
                      </a:gs>
                    </a:gsLst>
                    <a:lin ang="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l" eaLnBrk="1" fontAlgn="auto" hangingPunct="1">
                <a:spcAft>
                  <a:spcPts val="0"/>
                </a:spcAft>
                <a:defRPr/>
              </a:pPr>
              <a:r>
                <a:rPr lang="zh-CN" altLang="en-US" sz="1800" dirty="0" smtClean="0">
                  <a:solidFill>
                    <a:sysClr val="windowText" lastClr="000000"/>
                  </a:solidFill>
                  <a:latin typeface="+mn-lt"/>
                </a:rPr>
                <a:t>添加标题二</a:t>
              </a:r>
              <a:endParaRPr lang="zh-CN" altLang="en-US" sz="1800" dirty="0">
                <a:solidFill>
                  <a:sysClr val="windowText" lastClr="000000"/>
                </a:solidFill>
                <a:latin typeface="+mn-lt"/>
              </a:endParaRPr>
            </a:p>
          </p:txBody>
        </p:sp>
        <p:sp>
          <p:nvSpPr>
            <p:cNvPr id="25" name="TextBox 15"/>
            <p:cNvSpPr txBox="1"/>
            <p:nvPr/>
          </p:nvSpPr>
          <p:spPr>
            <a:xfrm>
              <a:off x="5189422" y="1768189"/>
              <a:ext cx="2742318" cy="106118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683895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latin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lang="zh-CN" altLang="en-US" sz="1000" dirty="0">
                <a:sym typeface="Arial" panose="020B0604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 bwMode="auto">
          <a:xfrm>
            <a:off x="1512888" y="3268663"/>
            <a:ext cx="2219325" cy="1189037"/>
            <a:chOff x="1512237" y="3294193"/>
            <a:chExt cx="2219829" cy="1189680"/>
          </a:xfrm>
        </p:grpSpPr>
        <p:sp>
          <p:nvSpPr>
            <p:cNvPr id="26" name="矩形 25"/>
            <p:cNvSpPr/>
            <p:nvPr/>
          </p:nvSpPr>
          <p:spPr>
            <a:xfrm>
              <a:off x="2144205" y="3294193"/>
              <a:ext cx="1584685" cy="18901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1512237" y="3594392"/>
              <a:ext cx="2210302" cy="18901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1931432" y="3920006"/>
              <a:ext cx="1800634" cy="19060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9" name="TextBox 19"/>
            <p:cNvSpPr txBox="1"/>
            <p:nvPr/>
          </p:nvSpPr>
          <p:spPr>
            <a:xfrm>
              <a:off x="2409378" y="3294193"/>
              <a:ext cx="1113091" cy="2191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对比数据一：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600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0" name="TextBox 20"/>
            <p:cNvSpPr txBox="1"/>
            <p:nvPr/>
          </p:nvSpPr>
          <p:spPr>
            <a:xfrm>
              <a:off x="2409378" y="3594392"/>
              <a:ext cx="1113091" cy="2191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对比数据二：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800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1" name="TextBox 21"/>
            <p:cNvSpPr txBox="1"/>
            <p:nvPr/>
          </p:nvSpPr>
          <p:spPr>
            <a:xfrm>
              <a:off x="2409378" y="3924771"/>
              <a:ext cx="1113091" cy="2191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对比数据三：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760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1786936" y="4259915"/>
              <a:ext cx="1945130" cy="189014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9" name="TextBox 21"/>
            <p:cNvSpPr txBox="1"/>
            <p:nvPr/>
          </p:nvSpPr>
          <p:spPr>
            <a:xfrm>
              <a:off x="2409378" y="4264680"/>
              <a:ext cx="1113091" cy="2191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对比数据四：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550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 bwMode="auto">
          <a:xfrm>
            <a:off x="5292725" y="3273425"/>
            <a:ext cx="2219325" cy="1165225"/>
            <a:chOff x="5291943" y="3273646"/>
            <a:chExt cx="2219829" cy="1165404"/>
          </a:xfrm>
        </p:grpSpPr>
        <p:sp>
          <p:nvSpPr>
            <p:cNvPr id="32" name="矩形 31"/>
            <p:cNvSpPr/>
            <p:nvPr/>
          </p:nvSpPr>
          <p:spPr>
            <a:xfrm>
              <a:off x="5291943" y="3294287"/>
              <a:ext cx="1584685" cy="18894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ysClr val="windowText" lastClr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5301470" y="3594370"/>
              <a:ext cx="2210302" cy="18894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ysClr val="windowText" lastClr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5291943" y="3911919"/>
              <a:ext cx="1800634" cy="19052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ysClr val="windowText" lastClr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5301470" y="4221530"/>
              <a:ext cx="2053104" cy="18894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ysClr val="windowText" lastClr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2" name="TextBox 19"/>
            <p:cNvSpPr txBox="1"/>
            <p:nvPr/>
          </p:nvSpPr>
          <p:spPr>
            <a:xfrm>
              <a:off x="5507892" y="3273646"/>
              <a:ext cx="1113091" cy="2191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对比数据一：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600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3" name="TextBox 20"/>
            <p:cNvSpPr txBox="1"/>
            <p:nvPr/>
          </p:nvSpPr>
          <p:spPr>
            <a:xfrm>
              <a:off x="5507892" y="3589608"/>
              <a:ext cx="1113091" cy="2191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对比数据二：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800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4" name="TextBox 21"/>
            <p:cNvSpPr txBox="1"/>
            <p:nvPr/>
          </p:nvSpPr>
          <p:spPr>
            <a:xfrm>
              <a:off x="5507892" y="3911919"/>
              <a:ext cx="1113091" cy="22069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对比数据三：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760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45" name="TextBox 21"/>
            <p:cNvSpPr txBox="1"/>
            <p:nvPr/>
          </p:nvSpPr>
          <p:spPr>
            <a:xfrm>
              <a:off x="5507892" y="4219941"/>
              <a:ext cx="1113091" cy="21910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对比数据四：</a:t>
              </a:r>
              <a:r>
                <a:rPr lang="en-US" altLang="zh-CN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550</a:t>
              </a:r>
              <a:r>
                <a:rPr lang="zh-CN" altLang="en-US" sz="825" dirty="0">
                  <a:solidFill>
                    <a:schemeClr val="bg1"/>
                  </a:solidFill>
                  <a:latin typeface="微软雅黑" panose="020B0503020204020204" pitchFamily="34" charset="-122"/>
                </a:rPr>
                <a:t>万</a:t>
              </a:r>
              <a:endParaRPr lang="zh-CN" altLang="en-US" sz="825" dirty="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35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5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7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8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decel="666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1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 bwMode="auto">
          <a:xfrm>
            <a:off x="941388" y="1884363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3" name="Freeform 3"/>
          <p:cNvSpPr/>
          <p:nvPr/>
        </p:nvSpPr>
        <p:spPr bwMode="auto">
          <a:xfrm>
            <a:off x="941388" y="3044825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4" name="Freeform 4"/>
          <p:cNvSpPr/>
          <p:nvPr/>
        </p:nvSpPr>
        <p:spPr bwMode="auto">
          <a:xfrm>
            <a:off x="941388" y="1603375"/>
            <a:ext cx="6164262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accent6">
                <a:lumMod val="75000"/>
              </a:schemeClr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941388" y="4162425"/>
            <a:ext cx="6164262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chemeClr val="accent6">
                <a:lumMod val="60000"/>
                <a:lumOff val="40000"/>
              </a:schemeClr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6523038" y="2184400"/>
            <a:ext cx="1154112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5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添加</a:t>
            </a:r>
            <a:r>
              <a: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文字标题</a:t>
            </a:r>
            <a:endParaRPr lang="zh-CN" sz="1350" b="1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6523038" y="3262313"/>
            <a:ext cx="1154112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5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添加</a:t>
            </a:r>
            <a:r>
              <a:rPr lang="zh-CN" altLang="en-US" sz="1500" b="1" dirty="0">
                <a:solidFill>
                  <a:schemeClr val="bg1"/>
                </a:solidFill>
                <a:latin typeface="微软雅黑" panose="020B0503020204020204" pitchFamily="34" charset="-122"/>
              </a:rPr>
              <a:t>文字标题</a:t>
            </a:r>
            <a:endParaRPr lang="zh-CN" sz="1350" b="1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2" name="Text Box 65"/>
          <p:cNvSpPr txBox="1">
            <a:spLocks noChangeArrowheads="1"/>
          </p:cNvSpPr>
          <p:nvPr/>
        </p:nvSpPr>
        <p:spPr bwMode="auto">
          <a:xfrm>
            <a:off x="877888" y="1751013"/>
            <a:ext cx="3670300" cy="86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sz="1200" b="1"/>
              <a:t>单击添加标题</a:t>
            </a:r>
            <a:endParaRPr lang="zh-CN" sz="1200" b="1"/>
          </a:p>
          <a:p>
            <a:pPr eaLnBrk="1" hangingPunct="1">
              <a:lnSpc>
                <a:spcPct val="120000"/>
              </a:lnSpc>
            </a:pPr>
            <a:r>
              <a:rPr lang="zh-CN" altLang="en-US" sz="1000"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>
              <a:sym typeface="Arial" panose="020B0604020202020204" pitchFamily="34" charset="0"/>
            </a:endParaRPr>
          </a:p>
        </p:txBody>
      </p:sp>
      <p:sp>
        <p:nvSpPr>
          <p:cNvPr id="13" name="Text Box 65"/>
          <p:cNvSpPr txBox="1">
            <a:spLocks noChangeArrowheads="1"/>
          </p:cNvSpPr>
          <p:nvPr/>
        </p:nvSpPr>
        <p:spPr bwMode="auto">
          <a:xfrm>
            <a:off x="877888" y="3405188"/>
            <a:ext cx="3670300" cy="86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zh-CN" sz="1200" b="1"/>
              <a:t>单击添加标题</a:t>
            </a:r>
            <a:endParaRPr lang="zh-CN" sz="1200" b="1"/>
          </a:p>
          <a:p>
            <a:pPr eaLnBrk="1" hangingPunct="1">
              <a:lnSpc>
                <a:spcPct val="120000"/>
              </a:lnSpc>
            </a:pPr>
            <a:r>
              <a:rPr lang="zh-CN" altLang="en-US" sz="1000"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>
              <a:sym typeface="Arial" panose="020B0604020202020204" pitchFamily="34" charset="0"/>
            </a:endParaRPr>
          </a:p>
        </p:txBody>
      </p:sp>
      <p:sp>
        <p:nvSpPr>
          <p:cNvPr id="14" name="Freeform 103"/>
          <p:cNvSpPr>
            <a:spLocks noEditPoints="1" noChangeArrowheads="1"/>
          </p:cNvSpPr>
          <p:nvPr/>
        </p:nvSpPr>
        <p:spPr bwMode="auto">
          <a:xfrm>
            <a:off x="6838950" y="2533650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zh-CN" sz="1350">
              <a:solidFill>
                <a:srgbClr val="000000"/>
              </a:solidFill>
              <a:latin typeface="Calibri" panose="020F0502020204030204" pitchFamily="34" charset="0"/>
              <a:ea typeface="+mn-ea"/>
              <a:sym typeface="宋体" panose="02010600030101010101" pitchFamily="2" charset="-122"/>
            </a:endParaRPr>
          </a:p>
        </p:txBody>
      </p:sp>
      <p:sp>
        <p:nvSpPr>
          <p:cNvPr id="15" name="Freeform 33"/>
          <p:cNvSpPr>
            <a:spLocks noEditPoints="1" noChangeArrowheads="1"/>
          </p:cNvSpPr>
          <p:nvPr/>
        </p:nvSpPr>
        <p:spPr bwMode="auto">
          <a:xfrm>
            <a:off x="6899275" y="3673475"/>
            <a:ext cx="412750" cy="266700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94"/>
              <a:gd name="T85" fmla="*/ 0 h 61"/>
              <a:gd name="T86" fmla="*/ 94 w 94"/>
              <a:gd name="T87" fmla="*/ 61 h 6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zh-CN" sz="1350">
              <a:solidFill>
                <a:srgbClr val="000000"/>
              </a:solidFill>
              <a:latin typeface="Calibri" panose="020F0502020204030204" pitchFamily="34" charset="0"/>
              <a:ea typeface="+mn-ea"/>
              <a:sym typeface="宋体" panose="02010600030101010101" pitchFamily="2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  <p:bldP spid="11" grpId="0" autoUpdateAnimBg="0"/>
      <p:bldP spid="12" grpId="0" autoUpdateAnimBg="0"/>
      <p:bldP spid="1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5"/>
          <p:cNvSpPr txBox="1"/>
          <p:nvPr/>
        </p:nvSpPr>
        <p:spPr>
          <a:xfrm>
            <a:off x="1158588" y="1280412"/>
            <a:ext cx="677108" cy="132343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2C7A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目录页</a:t>
            </a:r>
            <a:endParaRPr lang="zh-CN" altLang="en-US" sz="3200" b="1" dirty="0">
              <a:solidFill>
                <a:srgbClr val="2C7A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1763688" y="1346690"/>
            <a:ext cx="0" cy="3240360"/>
          </a:xfrm>
          <a:prstGeom prst="line">
            <a:avLst/>
          </a:prstGeom>
          <a:ln w="19050">
            <a:solidFill>
              <a:srgbClr val="2C7A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1871700" y="1346690"/>
            <a:ext cx="5400600" cy="32403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/>
          <p:cNvCxnSpPr/>
          <p:nvPr/>
        </p:nvCxnSpPr>
        <p:spPr>
          <a:xfrm>
            <a:off x="7380312" y="1346690"/>
            <a:ext cx="0" cy="3240360"/>
          </a:xfrm>
          <a:prstGeom prst="line">
            <a:avLst/>
          </a:prstGeom>
          <a:ln w="19050">
            <a:solidFill>
              <a:srgbClr val="2C7A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4"/>
          <p:cNvSpPr txBox="1">
            <a:spLocks noChangeArrowheads="1"/>
          </p:cNvSpPr>
          <p:nvPr/>
        </p:nvSpPr>
        <p:spPr bwMode="auto">
          <a:xfrm>
            <a:off x="64751" y="2519406"/>
            <a:ext cx="16938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tencil" panose="040409050D0802020404" pitchFamily="82" charset="0"/>
              </a:rPr>
              <a:t>contents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Stencil" panose="040409050D0802020404" pitchFamily="82" charset="0"/>
            </a:endParaRPr>
          </a:p>
        </p:txBody>
      </p:sp>
      <p:sp>
        <p:nvSpPr>
          <p:cNvPr id="4" name="文本框 18"/>
          <p:cNvSpPr txBox="1"/>
          <p:nvPr/>
        </p:nvSpPr>
        <p:spPr>
          <a:xfrm>
            <a:off x="3077829" y="2111081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课题综述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5" name="组合 4"/>
          <p:cNvGrpSpPr/>
          <p:nvPr/>
        </p:nvGrpSpPr>
        <p:grpSpPr bwMode="auto">
          <a:xfrm>
            <a:off x="2623804" y="2044406"/>
            <a:ext cx="452438" cy="523875"/>
            <a:chOff x="3530409" y="2047768"/>
            <a:chExt cx="452678" cy="523220"/>
          </a:xfrm>
        </p:grpSpPr>
        <p:sp>
          <p:nvSpPr>
            <p:cNvPr id="11290" name="文本框 16"/>
            <p:cNvSpPr txBox="1">
              <a:spLocks noChangeArrowheads="1"/>
            </p:cNvSpPr>
            <p:nvPr/>
          </p:nvSpPr>
          <p:spPr bwMode="auto">
            <a:xfrm>
              <a:off x="3530409" y="2047768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rgbClr val="414455"/>
                  </a:solidFill>
                </a:rPr>
                <a:t>1</a:t>
              </a:r>
              <a:endParaRPr lang="zh-CN" altLang="en-US" sz="2800" dirty="0">
                <a:solidFill>
                  <a:srgbClr val="414455"/>
                </a:solidFill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3736893" y="2226932"/>
              <a:ext cx="246194" cy="247340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21"/>
          <p:cNvSpPr txBox="1"/>
          <p:nvPr/>
        </p:nvSpPr>
        <p:spPr>
          <a:xfrm>
            <a:off x="5742567" y="2111081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研究过程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9" name="组合 8"/>
          <p:cNvGrpSpPr/>
          <p:nvPr/>
        </p:nvGrpSpPr>
        <p:grpSpPr bwMode="auto">
          <a:xfrm>
            <a:off x="5258379" y="2028531"/>
            <a:ext cx="484188" cy="523875"/>
            <a:chOff x="6086713" y="2057986"/>
            <a:chExt cx="484013" cy="523220"/>
          </a:xfrm>
        </p:grpSpPr>
        <p:sp>
          <p:nvSpPr>
            <p:cNvPr id="11288" name="文本框 20"/>
            <p:cNvSpPr txBox="1">
              <a:spLocks noChangeArrowheads="1"/>
            </p:cNvSpPr>
            <p:nvPr/>
          </p:nvSpPr>
          <p:spPr bwMode="auto">
            <a:xfrm>
              <a:off x="6086713" y="2057986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rgbClr val="414455"/>
                  </a:solidFill>
                </a:rPr>
                <a:t>4</a:t>
              </a:r>
              <a:endParaRPr lang="zh-CN" altLang="en-US" sz="2800">
                <a:solidFill>
                  <a:srgbClr val="414455"/>
                </a:solidFill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 flipH="1">
              <a:off x="6324752" y="2227637"/>
              <a:ext cx="245974" cy="245754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24"/>
          <p:cNvSpPr txBox="1"/>
          <p:nvPr/>
        </p:nvSpPr>
        <p:spPr>
          <a:xfrm>
            <a:off x="3077829" y="2690519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目前现状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/>
        </p:nvGrpSpPr>
        <p:grpSpPr bwMode="auto">
          <a:xfrm>
            <a:off x="2623804" y="2623844"/>
            <a:ext cx="452438" cy="522287"/>
            <a:chOff x="3530409" y="2627150"/>
            <a:chExt cx="452678" cy="523220"/>
          </a:xfrm>
        </p:grpSpPr>
        <p:sp>
          <p:nvSpPr>
            <p:cNvPr id="11286" name="文本框 23"/>
            <p:cNvSpPr txBox="1">
              <a:spLocks noChangeArrowheads="1"/>
            </p:cNvSpPr>
            <p:nvPr/>
          </p:nvSpPr>
          <p:spPr bwMode="auto">
            <a:xfrm>
              <a:off x="3530409" y="2627150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rgbClr val="414455"/>
                  </a:solidFill>
                </a:rPr>
                <a:t>2</a:t>
              </a:r>
              <a:endParaRPr lang="zh-CN" altLang="en-US" sz="2800">
                <a:solidFill>
                  <a:srgbClr val="414455"/>
                </a:solidFill>
              </a:endParaRPr>
            </a:p>
          </p:txBody>
        </p:sp>
        <p:cxnSp>
          <p:nvCxnSpPr>
            <p:cNvPr id="15" name="直接连接符 14"/>
            <p:cNvCxnSpPr/>
            <p:nvPr/>
          </p:nvCxnSpPr>
          <p:spPr>
            <a:xfrm flipH="1">
              <a:off x="3736893" y="2806857"/>
              <a:ext cx="246194" cy="246503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27"/>
          <p:cNvSpPr txBox="1"/>
          <p:nvPr/>
        </p:nvSpPr>
        <p:spPr>
          <a:xfrm>
            <a:off x="5742567" y="2690519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研究结论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17" name="组合 16"/>
          <p:cNvGrpSpPr/>
          <p:nvPr/>
        </p:nvGrpSpPr>
        <p:grpSpPr bwMode="auto">
          <a:xfrm>
            <a:off x="5258379" y="2607969"/>
            <a:ext cx="484188" cy="523875"/>
            <a:chOff x="6086713" y="2637368"/>
            <a:chExt cx="484013" cy="523220"/>
          </a:xfrm>
        </p:grpSpPr>
        <p:sp>
          <p:nvSpPr>
            <p:cNvPr id="11284" name="文本框 26"/>
            <p:cNvSpPr txBox="1">
              <a:spLocks noChangeArrowheads="1"/>
            </p:cNvSpPr>
            <p:nvPr/>
          </p:nvSpPr>
          <p:spPr bwMode="auto">
            <a:xfrm>
              <a:off x="6086713" y="2637368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rgbClr val="414455"/>
                  </a:solidFill>
                </a:rPr>
                <a:t>5</a:t>
              </a:r>
              <a:endParaRPr lang="zh-CN" altLang="en-US" sz="2800">
                <a:solidFill>
                  <a:srgbClr val="414455"/>
                </a:solidFill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 flipH="1">
              <a:off x="6324752" y="2807018"/>
              <a:ext cx="245974" cy="245755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30"/>
          <p:cNvSpPr txBox="1"/>
          <p:nvPr/>
        </p:nvSpPr>
        <p:spPr>
          <a:xfrm>
            <a:off x="3077829" y="3263606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研究目标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21" name="组合 20"/>
          <p:cNvGrpSpPr/>
          <p:nvPr/>
        </p:nvGrpSpPr>
        <p:grpSpPr bwMode="auto">
          <a:xfrm>
            <a:off x="2623804" y="3196931"/>
            <a:ext cx="452438" cy="523875"/>
            <a:chOff x="3530409" y="3200893"/>
            <a:chExt cx="452678" cy="523220"/>
          </a:xfrm>
        </p:grpSpPr>
        <p:sp>
          <p:nvSpPr>
            <p:cNvPr id="11282" name="文本框 29"/>
            <p:cNvSpPr txBox="1">
              <a:spLocks noChangeArrowheads="1"/>
            </p:cNvSpPr>
            <p:nvPr/>
          </p:nvSpPr>
          <p:spPr bwMode="auto">
            <a:xfrm>
              <a:off x="3530409" y="3200893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rgbClr val="414455"/>
                  </a:solidFill>
                </a:rPr>
                <a:t>3</a:t>
              </a:r>
              <a:endParaRPr lang="zh-CN" altLang="en-US" sz="2800">
                <a:solidFill>
                  <a:srgbClr val="414455"/>
                </a:solidFill>
              </a:endParaRPr>
            </a:p>
          </p:txBody>
        </p:sp>
        <p:cxnSp>
          <p:nvCxnSpPr>
            <p:cNvPr id="23" name="直接连接符 22"/>
            <p:cNvCxnSpPr/>
            <p:nvPr/>
          </p:nvCxnSpPr>
          <p:spPr>
            <a:xfrm flipH="1">
              <a:off x="3736893" y="3380057"/>
              <a:ext cx="246194" cy="247340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文本框 33"/>
          <p:cNvSpPr txBox="1"/>
          <p:nvPr/>
        </p:nvSpPr>
        <p:spPr>
          <a:xfrm>
            <a:off x="5742567" y="3263606"/>
            <a:ext cx="110799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参考文献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25" name="组合 24"/>
          <p:cNvGrpSpPr/>
          <p:nvPr/>
        </p:nvGrpSpPr>
        <p:grpSpPr bwMode="auto">
          <a:xfrm>
            <a:off x="5258379" y="3182644"/>
            <a:ext cx="484188" cy="522287"/>
            <a:chOff x="6086713" y="3211111"/>
            <a:chExt cx="484013" cy="523220"/>
          </a:xfrm>
        </p:grpSpPr>
        <p:sp>
          <p:nvSpPr>
            <p:cNvPr id="11280" name="文本框 32"/>
            <p:cNvSpPr txBox="1">
              <a:spLocks noChangeArrowheads="1"/>
            </p:cNvSpPr>
            <p:nvPr/>
          </p:nvSpPr>
          <p:spPr bwMode="auto">
            <a:xfrm>
              <a:off x="6086713" y="3211111"/>
              <a:ext cx="36740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>
                  <a:solidFill>
                    <a:srgbClr val="414455"/>
                  </a:solidFill>
                </a:rPr>
                <a:t>6</a:t>
              </a:r>
              <a:endParaRPr lang="zh-CN" altLang="en-US" sz="2800">
                <a:solidFill>
                  <a:srgbClr val="414455"/>
                </a:solidFill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 flipH="1">
              <a:off x="6324752" y="3381276"/>
              <a:ext cx="245974" cy="244912"/>
            </a:xfrm>
            <a:prstGeom prst="line">
              <a:avLst/>
            </a:prstGeom>
            <a:ln>
              <a:solidFill>
                <a:srgbClr val="5C30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直接连接符 27"/>
          <p:cNvCxnSpPr/>
          <p:nvPr/>
        </p:nvCxnSpPr>
        <p:spPr>
          <a:xfrm>
            <a:off x="2152381" y="2158706"/>
            <a:ext cx="0" cy="15462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6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5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75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26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15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75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44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52" dur="7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60" dur="7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68" dur="7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76" dur="7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84" dur="7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 animBg="1"/>
      <p:bldP spid="34" grpId="0"/>
      <p:bldP spid="4" grpId="0"/>
      <p:bldP spid="8" grpId="0"/>
      <p:bldP spid="12" grpId="0"/>
      <p:bldP spid="16" grpId="0"/>
      <p:bldP spid="20" grpId="0"/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52"/>
          <p:cNvSpPr/>
          <p:nvPr/>
        </p:nvSpPr>
        <p:spPr>
          <a:xfrm>
            <a:off x="1398588" y="1336675"/>
            <a:ext cx="1055687" cy="10556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015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3" name="Oval 153"/>
          <p:cNvSpPr/>
          <p:nvPr/>
        </p:nvSpPr>
        <p:spPr>
          <a:xfrm>
            <a:off x="3900488" y="2319338"/>
            <a:ext cx="1057275" cy="1055687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015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4" name="Oval 154"/>
          <p:cNvSpPr/>
          <p:nvPr/>
        </p:nvSpPr>
        <p:spPr>
          <a:xfrm>
            <a:off x="5295900" y="3771900"/>
            <a:ext cx="1055688" cy="10556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015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5" name="Oval 155"/>
          <p:cNvSpPr/>
          <p:nvPr/>
        </p:nvSpPr>
        <p:spPr>
          <a:xfrm>
            <a:off x="2500313" y="3771900"/>
            <a:ext cx="1057275" cy="10556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015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6" name="Oval 156"/>
          <p:cNvSpPr/>
          <p:nvPr/>
        </p:nvSpPr>
        <p:spPr>
          <a:xfrm>
            <a:off x="6351588" y="1581150"/>
            <a:ext cx="1057275" cy="10556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88900" cap="flat" cmpd="thickThin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d-ID" sz="1015" dirty="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cxnSp>
        <p:nvCxnSpPr>
          <p:cNvPr id="7" name="Curved Connector 157"/>
          <p:cNvCxnSpPr>
            <a:stCxn id="3" idx="4"/>
            <a:endCxn id="4" idx="2"/>
          </p:cNvCxnSpPr>
          <p:nvPr/>
        </p:nvCxnSpPr>
        <p:spPr>
          <a:xfrm rot="16200000" flipH="1">
            <a:off x="4399756" y="3404394"/>
            <a:ext cx="925513" cy="866775"/>
          </a:xfrm>
          <a:prstGeom prst="curvedConnector2">
            <a:avLst/>
          </a:prstGeom>
          <a:ln w="12700" cmpd="thickThin">
            <a:solidFill>
              <a:schemeClr val="accent6">
                <a:lumMod val="75000"/>
              </a:schemeClr>
            </a:solidFill>
            <a:prstDash val="lg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158"/>
          <p:cNvCxnSpPr>
            <a:stCxn id="3" idx="4"/>
            <a:endCxn id="5" idx="0"/>
          </p:cNvCxnSpPr>
          <p:nvPr/>
        </p:nvCxnSpPr>
        <p:spPr>
          <a:xfrm rot="5400000">
            <a:off x="3530600" y="2873375"/>
            <a:ext cx="396875" cy="1400175"/>
          </a:xfrm>
          <a:prstGeom prst="curvedConnector3">
            <a:avLst/>
          </a:prstGeom>
          <a:ln w="12700" cmpd="thickThin">
            <a:solidFill>
              <a:schemeClr val="accent6">
                <a:lumMod val="75000"/>
              </a:schemeClr>
            </a:solidFill>
            <a:prstDash val="lg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159"/>
          <p:cNvCxnSpPr>
            <a:stCxn id="5" idx="2"/>
          </p:cNvCxnSpPr>
          <p:nvPr/>
        </p:nvCxnSpPr>
        <p:spPr>
          <a:xfrm rot="10800000">
            <a:off x="1398588" y="1863725"/>
            <a:ext cx="1101725" cy="2436813"/>
          </a:xfrm>
          <a:prstGeom prst="curvedConnector3">
            <a:avLst>
              <a:gd name="adj1" fmla="val 115547"/>
            </a:avLst>
          </a:prstGeom>
          <a:ln w="12700" cmpd="thickThin">
            <a:solidFill>
              <a:schemeClr val="accent6">
                <a:lumMod val="75000"/>
              </a:schemeClr>
            </a:solidFill>
            <a:prstDash val="lg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urved Connector 160"/>
          <p:cNvCxnSpPr>
            <a:stCxn id="6" idx="4"/>
          </p:cNvCxnSpPr>
          <p:nvPr/>
        </p:nvCxnSpPr>
        <p:spPr>
          <a:xfrm rot="5400000" flipH="1">
            <a:off x="4280693" y="37307"/>
            <a:ext cx="773113" cy="4425950"/>
          </a:xfrm>
          <a:prstGeom prst="curvedConnector4">
            <a:avLst>
              <a:gd name="adj1" fmla="val -35696"/>
              <a:gd name="adj2" fmla="val 39881"/>
            </a:avLst>
          </a:prstGeom>
          <a:ln w="12700" cmpd="thickThin">
            <a:solidFill>
              <a:schemeClr val="accent6">
                <a:lumMod val="75000"/>
              </a:schemeClr>
            </a:solidFill>
            <a:prstDash val="lgDash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61"/>
          <p:cNvSpPr txBox="1"/>
          <p:nvPr/>
        </p:nvSpPr>
        <p:spPr>
          <a:xfrm rot="21568247">
            <a:off x="3605213" y="2663825"/>
            <a:ext cx="1689100" cy="322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1"/>
                </a:solidFill>
                <a:latin typeface="+mn-ea"/>
                <a:ea typeface="+mn-ea"/>
              </a:rPr>
              <a:t>添加标题</a:t>
            </a:r>
            <a:endParaRPr lang="id-ID" altLang="zh-CN" sz="15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2" name="TextBox 162"/>
          <p:cNvSpPr txBox="1"/>
          <p:nvPr/>
        </p:nvSpPr>
        <p:spPr>
          <a:xfrm rot="21568247">
            <a:off x="4964113" y="4133850"/>
            <a:ext cx="1689100" cy="3222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1"/>
                </a:solidFill>
                <a:latin typeface="+mn-ea"/>
                <a:ea typeface="+mn-ea"/>
              </a:rPr>
              <a:t>添加标题</a:t>
            </a:r>
            <a:endParaRPr lang="id-ID" altLang="zh-CN" sz="15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3" name="TextBox 163"/>
          <p:cNvSpPr txBox="1"/>
          <p:nvPr/>
        </p:nvSpPr>
        <p:spPr>
          <a:xfrm rot="21568247">
            <a:off x="2251075" y="4119563"/>
            <a:ext cx="1555750" cy="322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1"/>
                </a:solidFill>
                <a:latin typeface="+mn-ea"/>
                <a:ea typeface="+mn-ea"/>
              </a:rPr>
              <a:t>添加标题</a:t>
            </a:r>
            <a:endParaRPr lang="id-ID" altLang="zh-CN" sz="15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4" name="TextBox 164"/>
          <p:cNvSpPr txBox="1"/>
          <p:nvPr/>
        </p:nvSpPr>
        <p:spPr>
          <a:xfrm rot="21568247">
            <a:off x="1125538" y="1671638"/>
            <a:ext cx="1554162" cy="323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1"/>
                </a:solidFill>
                <a:latin typeface="+mn-ea"/>
                <a:ea typeface="+mn-ea"/>
              </a:rPr>
              <a:t>添加标题</a:t>
            </a:r>
            <a:endParaRPr lang="id-ID" altLang="zh-CN" sz="15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5" name="TextBox 165"/>
          <p:cNvSpPr txBox="1"/>
          <p:nvPr/>
        </p:nvSpPr>
        <p:spPr>
          <a:xfrm rot="21568247">
            <a:off x="6102350" y="1931988"/>
            <a:ext cx="1555750" cy="322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chemeClr val="bg1"/>
                </a:solidFill>
                <a:latin typeface="+mn-ea"/>
                <a:ea typeface="+mn-ea"/>
              </a:rPr>
              <a:t>添加标题</a:t>
            </a:r>
            <a:endParaRPr lang="id-ID" sz="15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6" name="Rectangle 166"/>
          <p:cNvSpPr/>
          <p:nvPr/>
        </p:nvSpPr>
        <p:spPr>
          <a:xfrm>
            <a:off x="3559175" y="4219575"/>
            <a:ext cx="1298575" cy="83026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17" name="Straight Connector 167"/>
          <p:cNvCxnSpPr/>
          <p:nvPr/>
        </p:nvCxnSpPr>
        <p:spPr>
          <a:xfrm>
            <a:off x="3640138" y="4179888"/>
            <a:ext cx="11176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oval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68"/>
          <p:cNvSpPr/>
          <p:nvPr/>
        </p:nvSpPr>
        <p:spPr>
          <a:xfrm>
            <a:off x="6386513" y="4219575"/>
            <a:ext cx="1296987" cy="83026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19" name="Straight Connector 169"/>
          <p:cNvCxnSpPr/>
          <p:nvPr/>
        </p:nvCxnSpPr>
        <p:spPr>
          <a:xfrm>
            <a:off x="6465888" y="4179888"/>
            <a:ext cx="1119187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oval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70"/>
          <p:cNvSpPr/>
          <p:nvPr/>
        </p:nvSpPr>
        <p:spPr>
          <a:xfrm>
            <a:off x="5192713" y="1863725"/>
            <a:ext cx="1296987" cy="830263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1" name="Straight Connector 171"/>
          <p:cNvCxnSpPr/>
          <p:nvPr/>
        </p:nvCxnSpPr>
        <p:spPr>
          <a:xfrm>
            <a:off x="5205413" y="1866900"/>
            <a:ext cx="1119187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oval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72"/>
          <p:cNvSpPr/>
          <p:nvPr/>
        </p:nvSpPr>
        <p:spPr>
          <a:xfrm>
            <a:off x="2454275" y="1341438"/>
            <a:ext cx="1298575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您的内容打在这里，或者通过复制您的文本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3" name="Straight Connector 173"/>
          <p:cNvCxnSpPr/>
          <p:nvPr/>
        </p:nvCxnSpPr>
        <p:spPr>
          <a:xfrm>
            <a:off x="2509838" y="1316038"/>
            <a:ext cx="1117600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oval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174"/>
          <p:cNvSpPr/>
          <p:nvPr/>
        </p:nvSpPr>
        <p:spPr>
          <a:xfrm>
            <a:off x="2614613" y="2659063"/>
            <a:ext cx="1296987" cy="83185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endParaRPr lang="zh-CN" altLang="en-US" sz="8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5" name="Straight Connector 175"/>
          <p:cNvCxnSpPr/>
          <p:nvPr/>
        </p:nvCxnSpPr>
        <p:spPr>
          <a:xfrm>
            <a:off x="2693988" y="2619375"/>
            <a:ext cx="1119187" cy="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lgDash"/>
            <a:headEnd type="oval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5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500"/>
                            </p:stCondLst>
                            <p:childTnLst>
                              <p:par>
                                <p:cTn id="9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1" grpId="0"/>
      <p:bldP spid="12" grpId="0"/>
      <p:bldP spid="13" grpId="0"/>
      <p:bldP spid="14" grpId="0"/>
      <p:bldP spid="15" grpId="0"/>
      <p:bldP spid="16" grpId="0"/>
      <p:bldP spid="18" grpId="0"/>
      <p:bldP spid="20" grpId="0"/>
      <p:bldP spid="22" grpId="0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1036638" y="858838"/>
            <a:ext cx="3516312" cy="3657600"/>
            <a:chOff x="839089" y="1016488"/>
            <a:chExt cx="4688114" cy="4876868"/>
          </a:xfrm>
        </p:grpSpPr>
        <p:grpSp>
          <p:nvGrpSpPr>
            <p:cNvPr id="43022" name="组合 2"/>
            <p:cNvGrpSpPr/>
            <p:nvPr/>
          </p:nvGrpSpPr>
          <p:grpSpPr bwMode="auto">
            <a:xfrm rot="-297887">
              <a:off x="2283991" y="1016488"/>
              <a:ext cx="1527027" cy="1519242"/>
              <a:chOff x="3094034" y="1143064"/>
              <a:chExt cx="1787764" cy="1778651"/>
            </a:xfrm>
          </p:grpSpPr>
          <p:cxnSp>
            <p:nvCxnSpPr>
              <p:cNvPr id="5" name="直接连接符 4"/>
              <p:cNvCxnSpPr>
                <a:endCxn id="0" idx="3"/>
              </p:cNvCxnSpPr>
              <p:nvPr/>
            </p:nvCxnSpPr>
            <p:spPr>
              <a:xfrm rot="297887" flipV="1">
                <a:off x="3094697" y="2229144"/>
                <a:ext cx="842494" cy="599705"/>
              </a:xfrm>
              <a:prstGeom prst="line">
                <a:avLst/>
              </a:prstGeom>
              <a:noFill/>
              <a:ln w="9525" cap="flat">
                <a:solidFill>
                  <a:schemeClr val="accent6">
                    <a:lumMod val="75000"/>
                  </a:schemeClr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6" name="直接连接符 5"/>
              <p:cNvCxnSpPr>
                <a:stCxn id="0" idx="5"/>
              </p:cNvCxnSpPr>
              <p:nvPr/>
            </p:nvCxnSpPr>
            <p:spPr>
              <a:xfrm rot="297887">
                <a:off x="4139761" y="2295669"/>
                <a:ext cx="740898" cy="624486"/>
              </a:xfrm>
              <a:prstGeom prst="line">
                <a:avLst/>
              </a:prstGeom>
              <a:noFill/>
              <a:ln w="9525" cap="flat">
                <a:solidFill>
                  <a:schemeClr val="accent6">
                    <a:lumMod val="75000"/>
                  </a:schemeClr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7" name="椭圆 6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anchor="ctr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300" dirty="0">
                  <a:latin typeface="Nexa Light" panose="02000000000000000000" pitchFamily="50" charset="0"/>
                  <a:ea typeface="+mn-ea"/>
                </a:endParaRPr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839089" y="2464308"/>
              <a:ext cx="4688114" cy="3429048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</p:grp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1195388" y="2370138"/>
            <a:ext cx="311943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110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您的内容打在这里，或者通过复制您的文本后，在此框中选择粘贴，并选择只保留文字。您的内容打在这里，或者通过复制您的文本后。</a:t>
            </a:r>
            <a:endParaRPr lang="en-US" altLang="zh-CN" sz="110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1195388" y="3298825"/>
            <a:ext cx="311943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110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您的内容打在这里，或者通过复制您的文本后，在此框中选择粘贴，并选择只保留文字。您的内容打在这里，或者通过复制您的文本后。</a:t>
            </a:r>
            <a:endParaRPr lang="en-US" altLang="zh-CN" sz="110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 bwMode="auto">
          <a:xfrm>
            <a:off x="5283200" y="1011238"/>
            <a:ext cx="2601913" cy="2855912"/>
            <a:chOff x="6502470" y="1193868"/>
            <a:chExt cx="3467440" cy="3806628"/>
          </a:xfrm>
        </p:grpSpPr>
        <p:grpSp>
          <p:nvGrpSpPr>
            <p:cNvPr id="43015" name="组合 10"/>
            <p:cNvGrpSpPr/>
            <p:nvPr/>
          </p:nvGrpSpPr>
          <p:grpSpPr bwMode="auto">
            <a:xfrm rot="-297887">
              <a:off x="7505191" y="1193868"/>
              <a:ext cx="1248431" cy="1344851"/>
              <a:chOff x="3089536" y="996074"/>
              <a:chExt cx="1787762" cy="1925836"/>
            </a:xfrm>
          </p:grpSpPr>
          <p:cxnSp>
            <p:nvCxnSpPr>
              <p:cNvPr id="13" name="直接连接符 12"/>
              <p:cNvCxnSpPr>
                <a:endCxn id="0" idx="3"/>
              </p:cNvCxnSpPr>
              <p:nvPr/>
            </p:nvCxnSpPr>
            <p:spPr>
              <a:xfrm rot="297887" flipV="1">
                <a:off x="3088495" y="2333580"/>
                <a:ext cx="854327" cy="496933"/>
              </a:xfrm>
              <a:prstGeom prst="line">
                <a:avLst/>
              </a:prstGeom>
              <a:noFill/>
              <a:ln w="9525" cap="flat">
                <a:solidFill>
                  <a:schemeClr val="accent6">
                    <a:lumMod val="75000"/>
                  </a:schemeClr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" name="直接连接符 13"/>
              <p:cNvCxnSpPr>
                <a:stCxn id="0" idx="5"/>
              </p:cNvCxnSpPr>
              <p:nvPr/>
            </p:nvCxnSpPr>
            <p:spPr>
              <a:xfrm rot="297887">
                <a:off x="4142586" y="2401697"/>
                <a:ext cx="733146" cy="521174"/>
              </a:xfrm>
              <a:prstGeom prst="line">
                <a:avLst/>
              </a:prstGeom>
              <a:noFill/>
              <a:ln w="9525" cap="flat">
                <a:solidFill>
                  <a:schemeClr val="accent6">
                    <a:lumMod val="75000"/>
                  </a:schemeClr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5" name="椭圆 14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accent6">
                    <a:lumMod val="75000"/>
                  </a:schemeClr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anchor="ctr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3300" dirty="0">
                  <a:latin typeface="Nexa Light" panose="02000000000000000000" pitchFamily="50" charset="0"/>
                  <a:ea typeface="+mn-ea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6502470" y="2463450"/>
              <a:ext cx="3467440" cy="2537046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414455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</p:grp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5434013" y="2235200"/>
            <a:ext cx="2300287" cy="114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 sz="110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en-US" altLang="zh-CN" sz="110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4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9" name="文本框 21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</a:rPr>
              <a:t>研究过程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 bwMode="auto">
          <a:xfrm>
            <a:off x="1157288" y="1187450"/>
            <a:ext cx="1917700" cy="3019425"/>
            <a:chOff x="1385455" y="1588470"/>
            <a:chExt cx="1918854" cy="3019694"/>
          </a:xfrm>
        </p:grpSpPr>
        <p:sp>
          <p:nvSpPr>
            <p:cNvPr id="28" name="矩形 27"/>
            <p:cNvSpPr/>
            <p:nvPr/>
          </p:nvSpPr>
          <p:spPr>
            <a:xfrm>
              <a:off x="1385455" y="1588470"/>
              <a:ext cx="1918854" cy="3019694"/>
            </a:xfrm>
            <a:prstGeom prst="rect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463289" y="1675791"/>
              <a:ext cx="1753655" cy="957347"/>
            </a:xfrm>
            <a:prstGeom prst="rect">
              <a:avLst/>
            </a:prstGeom>
            <a:blipFill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385455" y="2722046"/>
              <a:ext cx="1918854" cy="27625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项目名称一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1" name="Rectangle 23"/>
            <p:cNvSpPr/>
            <p:nvPr/>
          </p:nvSpPr>
          <p:spPr>
            <a:xfrm>
              <a:off x="1463289" y="3007821"/>
              <a:ext cx="1688528" cy="8303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defTabSz="1087755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单击此处添加文字，添加具体文字内容，您的说明文字在此处添加，此处输入详细的说明文字。单击此处添加文字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32" name="Rectangle 27"/>
            <p:cNvSpPr/>
            <p:nvPr/>
          </p:nvSpPr>
          <p:spPr>
            <a:xfrm>
              <a:off x="1960476" y="4071541"/>
              <a:ext cx="751339" cy="215919"/>
            </a:xfrm>
            <a:prstGeom prst="rect">
              <a:avLst/>
            </a:prstGeom>
            <a:solidFill>
              <a:schemeClr val="accent1"/>
            </a:solidFill>
            <a:ln w="12700">
              <a:noFill/>
            </a:ln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文字内容</a:t>
              </a:r>
              <a:endParaRPr lang="en-US" altLang="zh-CN" sz="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3" name="组合 32"/>
          <p:cNvGrpSpPr/>
          <p:nvPr/>
        </p:nvGrpSpPr>
        <p:grpSpPr bwMode="auto">
          <a:xfrm>
            <a:off x="3651250" y="1187450"/>
            <a:ext cx="1917700" cy="3019425"/>
            <a:chOff x="1385455" y="1588470"/>
            <a:chExt cx="1918854" cy="3019694"/>
          </a:xfrm>
        </p:grpSpPr>
        <p:sp>
          <p:nvSpPr>
            <p:cNvPr id="34" name="矩形 33"/>
            <p:cNvSpPr/>
            <p:nvPr/>
          </p:nvSpPr>
          <p:spPr>
            <a:xfrm>
              <a:off x="1385455" y="1588470"/>
              <a:ext cx="1918854" cy="3019694"/>
            </a:xfrm>
            <a:prstGeom prst="rect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463290" y="1675791"/>
              <a:ext cx="1753655" cy="957347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385455" y="2722046"/>
              <a:ext cx="1918854" cy="27625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项目名称二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7" name="Rectangle 23"/>
            <p:cNvSpPr/>
            <p:nvPr/>
          </p:nvSpPr>
          <p:spPr>
            <a:xfrm>
              <a:off x="1463290" y="3007821"/>
              <a:ext cx="1688527" cy="8303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defTabSz="1087755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单击此处添加文字，添加具体文字内容，您的说明文字在此处添加，此处输入详细的说明文字。单击此处添加文字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38" name="Rectangle 27"/>
            <p:cNvSpPr/>
            <p:nvPr/>
          </p:nvSpPr>
          <p:spPr>
            <a:xfrm>
              <a:off x="1960476" y="4071541"/>
              <a:ext cx="751340" cy="215919"/>
            </a:xfrm>
            <a:prstGeom prst="rect">
              <a:avLst/>
            </a:prstGeom>
            <a:solidFill>
              <a:schemeClr val="accent6"/>
            </a:solidFill>
            <a:ln w="12700">
              <a:noFill/>
            </a:ln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文字内容</a:t>
              </a:r>
              <a:endParaRPr lang="en-US" altLang="zh-CN" sz="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 bwMode="auto">
          <a:xfrm>
            <a:off x="6143625" y="1187450"/>
            <a:ext cx="1919288" cy="3019425"/>
            <a:chOff x="1385455" y="1588470"/>
            <a:chExt cx="1918854" cy="3019694"/>
          </a:xfrm>
        </p:grpSpPr>
        <p:sp>
          <p:nvSpPr>
            <p:cNvPr id="40" name="矩形 39"/>
            <p:cNvSpPr/>
            <p:nvPr/>
          </p:nvSpPr>
          <p:spPr>
            <a:xfrm>
              <a:off x="1385455" y="1588470"/>
              <a:ext cx="1918854" cy="3019694"/>
            </a:xfrm>
            <a:prstGeom prst="rect">
              <a:avLst/>
            </a:prstGeom>
            <a:noFill/>
            <a:ln w="952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463225" y="1675791"/>
              <a:ext cx="1753790" cy="957347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j-ea"/>
                <a:ea typeface="+mj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385455" y="2722046"/>
              <a:ext cx="1918854" cy="27625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+mj-ea"/>
                  <a:ea typeface="+mj-ea"/>
                </a:rPr>
                <a:t>项目名称三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3" name="Rectangle 23"/>
            <p:cNvSpPr/>
            <p:nvPr/>
          </p:nvSpPr>
          <p:spPr>
            <a:xfrm>
              <a:off x="1463225" y="3007821"/>
              <a:ext cx="1688718" cy="83033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 defTabSz="1087755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单击此处添加文字，添加具体文字内容，您的说明文字在此处添加，此处输入详细的说明文字。单击此处添加文字</a:t>
              </a:r>
              <a:endParaRPr lang="en-US" altLang="zh-CN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Arial" panose="020B0604020202020204" pitchFamily="34" charset="0"/>
              </a:endParaRPr>
            </a:p>
          </p:txBody>
        </p:sp>
        <p:sp>
          <p:nvSpPr>
            <p:cNvPr id="44" name="Rectangle 27"/>
            <p:cNvSpPr/>
            <p:nvPr/>
          </p:nvSpPr>
          <p:spPr>
            <a:xfrm>
              <a:off x="1960000" y="4071541"/>
              <a:ext cx="752305" cy="215919"/>
            </a:xfrm>
            <a:prstGeom prst="rect">
              <a:avLst/>
            </a:prstGeom>
            <a:solidFill>
              <a:schemeClr val="accent1"/>
            </a:solidFill>
            <a:ln w="12700">
              <a:noFill/>
            </a:ln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文字内容</a:t>
              </a:r>
              <a:endParaRPr lang="en-US" altLang="zh-CN" sz="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1" name="Picture 2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 bwMode="auto">
          <a:xfrm>
            <a:off x="973138" y="1268413"/>
            <a:ext cx="2152650" cy="2252662"/>
            <a:chOff x="973148" y="1379560"/>
            <a:chExt cx="2152196" cy="2252462"/>
          </a:xfrm>
        </p:grpSpPr>
        <p:sp>
          <p:nvSpPr>
            <p:cNvPr id="31" name="MH_Other_1"/>
            <p:cNvSpPr/>
            <p:nvPr>
              <p:custDataLst>
                <p:tags r:id="rId1"/>
              </p:custDataLst>
            </p:nvPr>
          </p:nvSpPr>
          <p:spPr>
            <a:xfrm>
              <a:off x="1052506" y="1562106"/>
              <a:ext cx="1966497" cy="1973088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32" name="MH_SubTitle_1"/>
            <p:cNvSpPr/>
            <p:nvPr>
              <p:custDataLst>
                <p:tags r:id="rId2"/>
              </p:custDataLst>
            </p:nvPr>
          </p:nvSpPr>
          <p:spPr>
            <a:xfrm>
              <a:off x="973148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accent6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pic>
          <p:nvPicPr>
            <p:cNvPr id="51216" name="MH_Other_5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5438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" name="TextBox 51"/>
            <p:cNvSpPr txBox="1"/>
            <p:nvPr/>
          </p:nvSpPr>
          <p:spPr bwMode="auto">
            <a:xfrm rot="20417445">
              <a:off x="1401683" y="1857355"/>
              <a:ext cx="1450669" cy="133973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+mn-ea"/>
                </a:rPr>
                <a:t>您的内容打在这里，或者通过复制您的文本后在此框中选择粘贴，并选择只保留文字，您的内容打在这里或者粘贴，您的内容打在这里</a:t>
              </a:r>
              <a:endParaRPr lang="en-US" altLang="zh-CN" sz="9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 bwMode="auto">
          <a:xfrm>
            <a:off x="3448050" y="1268413"/>
            <a:ext cx="2151063" cy="2252662"/>
            <a:chOff x="3447325" y="1379560"/>
            <a:chExt cx="2152196" cy="2252462"/>
          </a:xfrm>
        </p:grpSpPr>
        <p:sp>
          <p:nvSpPr>
            <p:cNvPr id="36" name="MH_Other_2"/>
            <p:cNvSpPr/>
            <p:nvPr>
              <p:custDataLst>
                <p:tags r:id="rId5"/>
              </p:custDataLst>
            </p:nvPr>
          </p:nvSpPr>
          <p:spPr>
            <a:xfrm>
              <a:off x="3526742" y="1562106"/>
              <a:ext cx="1966360" cy="1973088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37" name="MH_SubTitle_2"/>
            <p:cNvSpPr/>
            <p:nvPr>
              <p:custDataLst>
                <p:tags r:id="rId6"/>
              </p:custDataLst>
            </p:nvPr>
          </p:nvSpPr>
          <p:spPr>
            <a:xfrm>
              <a:off x="3447325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accent6"/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black"/>
                </a:solidFill>
              </a:endParaRPr>
            </a:p>
          </p:txBody>
        </p:sp>
        <p:pic>
          <p:nvPicPr>
            <p:cNvPr id="51212" name="MH_Other_6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9615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" name="TextBox 51"/>
            <p:cNvSpPr txBox="1"/>
            <p:nvPr/>
          </p:nvSpPr>
          <p:spPr bwMode="auto">
            <a:xfrm rot="20417445">
              <a:off x="3858705" y="1877991"/>
              <a:ext cx="1451739" cy="133973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+mn-ea"/>
                </a:rPr>
                <a:t>您的内容打在这里，或者通过复制您的文本后在此框中选择粘贴，并选择只保留文字，您的内容打在这里或者粘贴，您的内容打在这里</a:t>
              </a:r>
              <a:endParaRPr lang="en-US" altLang="zh-CN" sz="9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 bwMode="auto">
          <a:xfrm>
            <a:off x="5921375" y="1268413"/>
            <a:ext cx="2152650" cy="2252662"/>
            <a:chOff x="5921503" y="1379560"/>
            <a:chExt cx="2152196" cy="2252462"/>
          </a:xfrm>
        </p:grpSpPr>
        <p:sp>
          <p:nvSpPr>
            <p:cNvPr id="41" name="MH_Other_3"/>
            <p:cNvSpPr/>
            <p:nvPr>
              <p:custDataLst>
                <p:tags r:id="rId8"/>
              </p:custDataLst>
            </p:nvPr>
          </p:nvSpPr>
          <p:spPr>
            <a:xfrm>
              <a:off x="6000861" y="1562106"/>
              <a:ext cx="1966498" cy="1973088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42" name="MH_SubTitle_3"/>
            <p:cNvSpPr/>
            <p:nvPr>
              <p:custDataLst>
                <p:tags r:id="rId9"/>
              </p:custDataLst>
            </p:nvPr>
          </p:nvSpPr>
          <p:spPr>
            <a:xfrm>
              <a:off x="5921503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accent6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solidFill>
                  <a:prstClr val="white"/>
                </a:solidFill>
              </a:endParaRPr>
            </a:p>
          </p:txBody>
        </p:sp>
        <p:pic>
          <p:nvPicPr>
            <p:cNvPr id="51208" name="MH_Other_4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3792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4" name="TextBox 51"/>
            <p:cNvSpPr txBox="1"/>
            <p:nvPr/>
          </p:nvSpPr>
          <p:spPr bwMode="auto">
            <a:xfrm rot="20417445">
              <a:off x="6332579" y="1877991"/>
              <a:ext cx="1452256" cy="133973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+mn-ea"/>
                </a:rPr>
                <a:t>您的内容打在这里，或者通过复制您的文本后在此框中选择粘贴，并选择只保留文字，您的内容打在这里或者粘贴，您的内容打在这里</a:t>
              </a:r>
              <a:endParaRPr lang="en-US" altLang="zh-CN" sz="9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45" name="TextBox 36"/>
          <p:cNvSpPr txBox="1">
            <a:spLocks noChangeArrowheads="1"/>
          </p:cNvSpPr>
          <p:nvPr/>
        </p:nvSpPr>
        <p:spPr bwMode="auto">
          <a:xfrm>
            <a:off x="1146175" y="4044950"/>
            <a:ext cx="7170738" cy="52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683895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683895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683895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683895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683895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3895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1000"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</a:r>
            <a:r>
              <a:rPr lang="zh-CN" altLang="en-US" sz="900">
                <a:latin typeface="微软雅黑" panose="020B0503020204020204" pitchFamily="34" charset="-122"/>
              </a:rPr>
              <a:t>这里，或者通过复制您的文本后</a:t>
            </a:r>
            <a:endParaRPr lang="zh-CN" altLang="en-US" sz="900">
              <a:sym typeface="Arial" panose="020B0604020202020204" pitchFamily="34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1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" name="组合 787"/>
          <p:cNvGrpSpPr/>
          <p:nvPr/>
        </p:nvGrpSpPr>
        <p:grpSpPr bwMode="auto">
          <a:xfrm>
            <a:off x="523875" y="1679575"/>
            <a:ext cx="2273300" cy="1227138"/>
            <a:chOff x="524436" y="1679136"/>
            <a:chExt cx="2272552" cy="1227484"/>
          </a:xfrm>
        </p:grpSpPr>
        <p:grpSp>
          <p:nvGrpSpPr>
            <p:cNvPr id="47132" name="组合 757"/>
            <p:cNvGrpSpPr/>
            <p:nvPr/>
          </p:nvGrpSpPr>
          <p:grpSpPr bwMode="auto">
            <a:xfrm>
              <a:off x="961830" y="1679136"/>
              <a:ext cx="1835158" cy="1227484"/>
              <a:chOff x="1482464" y="2339613"/>
              <a:chExt cx="2446877" cy="1636645"/>
            </a:xfrm>
          </p:grpSpPr>
          <p:sp>
            <p:nvSpPr>
              <p:cNvPr id="47134" name="文本框 759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 dirty="0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61" name="文本框 760"/>
              <p:cNvSpPr txBox="1"/>
              <p:nvPr/>
            </p:nvSpPr>
            <p:spPr>
              <a:xfrm>
                <a:off x="1483280" y="2763066"/>
                <a:ext cx="2446061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62" name="Freeform 99"/>
            <p:cNvSpPr>
              <a:spLocks noChangeAspect="1" noEditPoints="1" noChangeArrowheads="1"/>
            </p:cNvSpPr>
            <p:nvPr/>
          </p:nvSpPr>
          <p:spPr bwMode="auto">
            <a:xfrm>
              <a:off x="524436" y="1679136"/>
              <a:ext cx="417376" cy="431922"/>
            </a:xfrm>
            <a:custGeom>
              <a:avLst/>
              <a:gdLst>
                <a:gd name="T0" fmla="*/ 35 w 89"/>
                <a:gd name="T1" fmla="*/ 11 h 92"/>
                <a:gd name="T2" fmla="*/ 56 w 89"/>
                <a:gd name="T3" fmla="*/ 11 h 92"/>
                <a:gd name="T4" fmla="*/ 70 w 89"/>
                <a:gd name="T5" fmla="*/ 10 h 92"/>
                <a:gd name="T6" fmla="*/ 70 w 89"/>
                <a:gd name="T7" fmla="*/ 27 h 92"/>
                <a:gd name="T8" fmla="*/ 70 w 89"/>
                <a:gd name="T9" fmla="*/ 10 h 92"/>
                <a:gd name="T10" fmla="*/ 30 w 89"/>
                <a:gd name="T11" fmla="*/ 55 h 92"/>
                <a:gd name="T12" fmla="*/ 32 w 89"/>
                <a:gd name="T13" fmla="*/ 85 h 92"/>
                <a:gd name="T14" fmla="*/ 22 w 89"/>
                <a:gd name="T15" fmla="*/ 59 h 92"/>
                <a:gd name="T16" fmla="*/ 17 w 89"/>
                <a:gd name="T17" fmla="*/ 85 h 92"/>
                <a:gd name="T18" fmla="*/ 11 w 89"/>
                <a:gd name="T19" fmla="*/ 55 h 92"/>
                <a:gd name="T20" fmla="*/ 4 w 89"/>
                <a:gd name="T21" fmla="*/ 53 h 92"/>
                <a:gd name="T22" fmla="*/ 10 w 89"/>
                <a:gd name="T23" fmla="*/ 28 h 92"/>
                <a:gd name="T24" fmla="*/ 21 w 89"/>
                <a:gd name="T25" fmla="*/ 35 h 92"/>
                <a:gd name="T26" fmla="*/ 31 w 89"/>
                <a:gd name="T27" fmla="*/ 28 h 92"/>
                <a:gd name="T28" fmla="*/ 44 w 89"/>
                <a:gd name="T29" fmla="*/ 24 h 92"/>
                <a:gd name="T30" fmla="*/ 44 w 89"/>
                <a:gd name="T31" fmla="*/ 27 h 92"/>
                <a:gd name="T32" fmla="*/ 45 w 89"/>
                <a:gd name="T33" fmla="*/ 48 h 92"/>
                <a:gd name="T34" fmla="*/ 45 w 89"/>
                <a:gd name="T35" fmla="*/ 48 h 92"/>
                <a:gd name="T36" fmla="*/ 45 w 89"/>
                <a:gd name="T37" fmla="*/ 48 h 92"/>
                <a:gd name="T38" fmla="*/ 47 w 89"/>
                <a:gd name="T39" fmla="*/ 27 h 92"/>
                <a:gd name="T40" fmla="*/ 47 w 89"/>
                <a:gd name="T41" fmla="*/ 24 h 92"/>
                <a:gd name="T42" fmla="*/ 59 w 89"/>
                <a:gd name="T43" fmla="*/ 28 h 92"/>
                <a:gd name="T44" fmla="*/ 70 w 89"/>
                <a:gd name="T45" fmla="*/ 35 h 92"/>
                <a:gd name="T46" fmla="*/ 80 w 89"/>
                <a:gd name="T47" fmla="*/ 28 h 92"/>
                <a:gd name="T48" fmla="*/ 85 w 89"/>
                <a:gd name="T49" fmla="*/ 51 h 92"/>
                <a:gd name="T50" fmla="*/ 79 w 89"/>
                <a:gd name="T51" fmla="*/ 55 h 92"/>
                <a:gd name="T52" fmla="*/ 80 w 89"/>
                <a:gd name="T53" fmla="*/ 85 h 92"/>
                <a:gd name="T54" fmla="*/ 71 w 89"/>
                <a:gd name="T55" fmla="*/ 59 h 92"/>
                <a:gd name="T56" fmla="*/ 66 w 89"/>
                <a:gd name="T57" fmla="*/ 85 h 92"/>
                <a:gd name="T58" fmla="*/ 60 w 89"/>
                <a:gd name="T59" fmla="*/ 55 h 92"/>
                <a:gd name="T60" fmla="*/ 57 w 89"/>
                <a:gd name="T61" fmla="*/ 55 h 92"/>
                <a:gd name="T62" fmla="*/ 49 w 89"/>
                <a:gd name="T63" fmla="*/ 92 h 92"/>
                <a:gd name="T64" fmla="*/ 43 w 89"/>
                <a:gd name="T65" fmla="*/ 61 h 92"/>
                <a:gd name="T66" fmla="*/ 32 w 89"/>
                <a:gd name="T67" fmla="*/ 92 h 92"/>
                <a:gd name="T68" fmla="*/ 30 w 89"/>
                <a:gd name="T69" fmla="*/ 52 h 92"/>
                <a:gd name="T70" fmla="*/ 13 w 89"/>
                <a:gd name="T71" fmla="*/ 18 h 92"/>
                <a:gd name="T72" fmla="*/ 29 w 89"/>
                <a:gd name="T73" fmla="*/ 18 h 9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89"/>
                <a:gd name="T112" fmla="*/ 0 h 92"/>
                <a:gd name="T113" fmla="*/ 89 w 89"/>
                <a:gd name="T114" fmla="*/ 92 h 92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89" h="92">
                  <a:moveTo>
                    <a:pt x="45" y="0"/>
                  </a:moveTo>
                  <a:cubicBezTo>
                    <a:pt x="40" y="0"/>
                    <a:pt x="35" y="5"/>
                    <a:pt x="35" y="11"/>
                  </a:cubicBezTo>
                  <a:cubicBezTo>
                    <a:pt x="35" y="16"/>
                    <a:pt x="40" y="21"/>
                    <a:pt x="45" y="21"/>
                  </a:cubicBezTo>
                  <a:cubicBezTo>
                    <a:pt x="51" y="21"/>
                    <a:pt x="56" y="16"/>
                    <a:pt x="56" y="11"/>
                  </a:cubicBezTo>
                  <a:cubicBezTo>
                    <a:pt x="56" y="5"/>
                    <a:pt x="51" y="0"/>
                    <a:pt x="45" y="0"/>
                  </a:cubicBezTo>
                  <a:close/>
                  <a:moveTo>
                    <a:pt x="70" y="10"/>
                  </a:moveTo>
                  <a:cubicBezTo>
                    <a:pt x="65" y="10"/>
                    <a:pt x="61" y="14"/>
                    <a:pt x="61" y="18"/>
                  </a:cubicBezTo>
                  <a:cubicBezTo>
                    <a:pt x="61" y="23"/>
                    <a:pt x="65" y="27"/>
                    <a:pt x="70" y="27"/>
                  </a:cubicBezTo>
                  <a:cubicBezTo>
                    <a:pt x="74" y="27"/>
                    <a:pt x="78" y="23"/>
                    <a:pt x="78" y="18"/>
                  </a:cubicBezTo>
                  <a:cubicBezTo>
                    <a:pt x="78" y="14"/>
                    <a:pt x="74" y="10"/>
                    <a:pt x="70" y="10"/>
                  </a:cubicBezTo>
                  <a:close/>
                  <a:moveTo>
                    <a:pt x="30" y="52"/>
                  </a:moveTo>
                  <a:cubicBezTo>
                    <a:pt x="30" y="55"/>
                    <a:pt x="30" y="55"/>
                    <a:pt x="30" y="55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7"/>
                    <a:pt x="44" y="27"/>
                    <a:pt x="44" y="27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70" y="35"/>
                    <a:pt x="70" y="35"/>
                    <a:pt x="70" y="35"/>
                  </a:cubicBezTo>
                  <a:cubicBezTo>
                    <a:pt x="75" y="28"/>
                    <a:pt x="75" y="28"/>
                    <a:pt x="75" y="28"/>
                  </a:cubicBezTo>
                  <a:cubicBezTo>
                    <a:pt x="80" y="28"/>
                    <a:pt x="80" y="28"/>
                    <a:pt x="80" y="28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85" y="51"/>
                    <a:pt x="85" y="51"/>
                    <a:pt x="85" y="5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80" y="85"/>
                    <a:pt x="80" y="85"/>
                    <a:pt x="80" y="85"/>
                  </a:cubicBezTo>
                  <a:cubicBezTo>
                    <a:pt x="72" y="85"/>
                    <a:pt x="72" y="85"/>
                    <a:pt x="72" y="85"/>
                  </a:cubicBezTo>
                  <a:cubicBezTo>
                    <a:pt x="71" y="59"/>
                    <a:pt x="71" y="59"/>
                    <a:pt x="71" y="59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85"/>
                    <a:pt x="66" y="85"/>
                    <a:pt x="66" y="85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0" y="53"/>
                    <a:pt x="60" y="53"/>
                    <a:pt x="60" y="53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8" y="92"/>
                    <a:pt x="58" y="92"/>
                    <a:pt x="58" y="92"/>
                  </a:cubicBezTo>
                  <a:cubicBezTo>
                    <a:pt x="49" y="92"/>
                    <a:pt x="49" y="92"/>
                    <a:pt x="49" y="92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0" y="52"/>
                    <a:pt x="30" y="52"/>
                    <a:pt x="30" y="52"/>
                  </a:cubicBezTo>
                  <a:close/>
                  <a:moveTo>
                    <a:pt x="21" y="10"/>
                  </a:moveTo>
                  <a:cubicBezTo>
                    <a:pt x="16" y="10"/>
                    <a:pt x="13" y="14"/>
                    <a:pt x="13" y="18"/>
                  </a:cubicBezTo>
                  <a:cubicBezTo>
                    <a:pt x="13" y="23"/>
                    <a:pt x="16" y="27"/>
                    <a:pt x="21" y="27"/>
                  </a:cubicBezTo>
                  <a:cubicBezTo>
                    <a:pt x="25" y="27"/>
                    <a:pt x="29" y="23"/>
                    <a:pt x="29" y="18"/>
                  </a:cubicBezTo>
                  <a:cubicBezTo>
                    <a:pt x="29" y="14"/>
                    <a:pt x="25" y="10"/>
                    <a:pt x="21" y="1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792" name="组合 791"/>
          <p:cNvGrpSpPr/>
          <p:nvPr/>
        </p:nvGrpSpPr>
        <p:grpSpPr bwMode="auto">
          <a:xfrm>
            <a:off x="3376613" y="3224213"/>
            <a:ext cx="2216150" cy="1227137"/>
            <a:chOff x="3376310" y="3224624"/>
            <a:chExt cx="2216028" cy="1227484"/>
          </a:xfrm>
        </p:grpSpPr>
        <p:grpSp>
          <p:nvGrpSpPr>
            <p:cNvPr id="47128" name="组合 774"/>
            <p:cNvGrpSpPr/>
            <p:nvPr/>
          </p:nvGrpSpPr>
          <p:grpSpPr bwMode="auto">
            <a:xfrm>
              <a:off x="3757180" y="3224624"/>
              <a:ext cx="1835158" cy="1227484"/>
              <a:chOff x="1482464" y="2339613"/>
              <a:chExt cx="2446877" cy="1636645"/>
            </a:xfrm>
          </p:grpSpPr>
          <p:sp>
            <p:nvSpPr>
              <p:cNvPr id="47130" name="文本框 775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77" name="文本框 776"/>
              <p:cNvSpPr txBox="1"/>
              <p:nvPr/>
            </p:nvSpPr>
            <p:spPr>
              <a:xfrm>
                <a:off x="1482609" y="2763066"/>
                <a:ext cx="2446732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83" name="Freeform 8"/>
            <p:cNvSpPr>
              <a:spLocks noChangeAspect="1" noEditPoints="1" noChangeArrowheads="1"/>
            </p:cNvSpPr>
            <p:nvPr/>
          </p:nvSpPr>
          <p:spPr bwMode="auto">
            <a:xfrm>
              <a:off x="3376310" y="3265911"/>
              <a:ext cx="395265" cy="393811"/>
            </a:xfrm>
            <a:custGeom>
              <a:avLst/>
              <a:gdLst>
                <a:gd name="T0" fmla="*/ 39 w 108"/>
                <a:gd name="T1" fmla="*/ 4 h 107"/>
                <a:gd name="T2" fmla="*/ 104 w 108"/>
                <a:gd name="T3" fmla="*/ 38 h 107"/>
                <a:gd name="T4" fmla="*/ 70 w 108"/>
                <a:gd name="T5" fmla="*/ 103 h 107"/>
                <a:gd name="T6" fmla="*/ 30 w 108"/>
                <a:gd name="T7" fmla="*/ 99 h 107"/>
                <a:gd name="T8" fmla="*/ 5 w 108"/>
                <a:gd name="T9" fmla="*/ 69 h 107"/>
                <a:gd name="T10" fmla="*/ 95 w 108"/>
                <a:gd name="T11" fmla="*/ 61 h 107"/>
                <a:gd name="T12" fmla="*/ 90 w 108"/>
                <a:gd name="T13" fmla="*/ 45 h 107"/>
                <a:gd name="T14" fmla="*/ 79 w 108"/>
                <a:gd name="T15" fmla="*/ 42 h 107"/>
                <a:gd name="T16" fmla="*/ 74 w 108"/>
                <a:gd name="T17" fmla="*/ 35 h 107"/>
                <a:gd name="T18" fmla="*/ 78 w 108"/>
                <a:gd name="T19" fmla="*/ 25 h 107"/>
                <a:gd name="T20" fmla="*/ 72 w 108"/>
                <a:gd name="T21" fmla="*/ 24 h 107"/>
                <a:gd name="T22" fmla="*/ 69 w 108"/>
                <a:gd name="T23" fmla="*/ 31 h 107"/>
                <a:gd name="T24" fmla="*/ 66 w 108"/>
                <a:gd name="T25" fmla="*/ 25 h 107"/>
                <a:gd name="T26" fmla="*/ 65 w 108"/>
                <a:gd name="T27" fmla="*/ 15 h 107"/>
                <a:gd name="T28" fmla="*/ 57 w 108"/>
                <a:gd name="T29" fmla="*/ 13 h 107"/>
                <a:gd name="T30" fmla="*/ 46 w 108"/>
                <a:gd name="T31" fmla="*/ 15 h 107"/>
                <a:gd name="T32" fmla="*/ 40 w 108"/>
                <a:gd name="T33" fmla="*/ 23 h 107"/>
                <a:gd name="T34" fmla="*/ 36 w 108"/>
                <a:gd name="T35" fmla="*/ 20 h 107"/>
                <a:gd name="T36" fmla="*/ 31 w 108"/>
                <a:gd name="T37" fmla="*/ 28 h 107"/>
                <a:gd name="T38" fmla="*/ 25 w 108"/>
                <a:gd name="T39" fmla="*/ 31 h 107"/>
                <a:gd name="T40" fmla="*/ 29 w 108"/>
                <a:gd name="T41" fmla="*/ 34 h 107"/>
                <a:gd name="T42" fmla="*/ 34 w 108"/>
                <a:gd name="T43" fmla="*/ 29 h 107"/>
                <a:gd name="T44" fmla="*/ 39 w 108"/>
                <a:gd name="T45" fmla="*/ 35 h 107"/>
                <a:gd name="T46" fmla="*/ 33 w 108"/>
                <a:gd name="T47" fmla="*/ 40 h 107"/>
                <a:gd name="T48" fmla="*/ 32 w 108"/>
                <a:gd name="T49" fmla="*/ 46 h 107"/>
                <a:gd name="T50" fmla="*/ 30 w 108"/>
                <a:gd name="T51" fmla="*/ 52 h 107"/>
                <a:gd name="T52" fmla="*/ 22 w 108"/>
                <a:gd name="T53" fmla="*/ 52 h 107"/>
                <a:gd name="T54" fmla="*/ 24 w 108"/>
                <a:gd name="T55" fmla="*/ 60 h 107"/>
                <a:gd name="T56" fmla="*/ 26 w 108"/>
                <a:gd name="T57" fmla="*/ 60 h 107"/>
                <a:gd name="T58" fmla="*/ 32 w 108"/>
                <a:gd name="T59" fmla="*/ 64 h 107"/>
                <a:gd name="T60" fmla="*/ 38 w 108"/>
                <a:gd name="T61" fmla="*/ 66 h 107"/>
                <a:gd name="T62" fmla="*/ 46 w 108"/>
                <a:gd name="T63" fmla="*/ 62 h 107"/>
                <a:gd name="T64" fmla="*/ 56 w 108"/>
                <a:gd name="T65" fmla="*/ 63 h 107"/>
                <a:gd name="T66" fmla="*/ 62 w 108"/>
                <a:gd name="T67" fmla="*/ 66 h 107"/>
                <a:gd name="T68" fmla="*/ 71 w 108"/>
                <a:gd name="T69" fmla="*/ 66 h 107"/>
                <a:gd name="T70" fmla="*/ 72 w 108"/>
                <a:gd name="T71" fmla="*/ 73 h 107"/>
                <a:gd name="T72" fmla="*/ 69 w 108"/>
                <a:gd name="T73" fmla="*/ 79 h 107"/>
                <a:gd name="T74" fmla="*/ 68 w 108"/>
                <a:gd name="T75" fmla="*/ 85 h 107"/>
                <a:gd name="T76" fmla="*/ 64 w 108"/>
                <a:gd name="T77" fmla="*/ 90 h 107"/>
                <a:gd name="T78" fmla="*/ 61 w 108"/>
                <a:gd name="T79" fmla="*/ 94 h 107"/>
                <a:gd name="T80" fmla="*/ 91 w 108"/>
                <a:gd name="T81" fmla="*/ 73 h 107"/>
                <a:gd name="T82" fmla="*/ 52 w 108"/>
                <a:gd name="T83" fmla="*/ 94 h 107"/>
                <a:gd name="T84" fmla="*/ 45 w 108"/>
                <a:gd name="T85" fmla="*/ 84 h 107"/>
                <a:gd name="T86" fmla="*/ 41 w 108"/>
                <a:gd name="T87" fmla="*/ 80 h 107"/>
                <a:gd name="T88" fmla="*/ 36 w 108"/>
                <a:gd name="T89" fmla="*/ 75 h 107"/>
                <a:gd name="T90" fmla="*/ 38 w 108"/>
                <a:gd name="T91" fmla="*/ 67 h 107"/>
                <a:gd name="T92" fmla="*/ 29 w 108"/>
                <a:gd name="T93" fmla="*/ 64 h 107"/>
                <a:gd name="T94" fmla="*/ 20 w 108"/>
                <a:gd name="T95" fmla="*/ 62 h 107"/>
                <a:gd name="T96" fmla="*/ 13 w 108"/>
                <a:gd name="T97" fmla="*/ 56 h 107"/>
                <a:gd name="T98" fmla="*/ 35 w 108"/>
                <a:gd name="T99" fmla="*/ 90 h 107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08"/>
                <a:gd name="T151" fmla="*/ 0 h 107"/>
                <a:gd name="T152" fmla="*/ 108 w 108"/>
                <a:gd name="T153" fmla="*/ 107 h 107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08" h="107">
                  <a:moveTo>
                    <a:pt x="39" y="4"/>
                  </a:move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53" y="0"/>
                    <a:pt x="67" y="2"/>
                    <a:pt x="78" y="8"/>
                  </a:cubicBezTo>
                  <a:cubicBezTo>
                    <a:pt x="90" y="14"/>
                    <a:pt x="99" y="24"/>
                    <a:pt x="103" y="38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08" y="52"/>
                    <a:pt x="106" y="66"/>
                    <a:pt x="100" y="78"/>
                  </a:cubicBezTo>
                  <a:cubicBezTo>
                    <a:pt x="94" y="89"/>
                    <a:pt x="83" y="99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56" y="107"/>
                    <a:pt x="42" y="106"/>
                    <a:pt x="30" y="99"/>
                  </a:cubicBezTo>
                  <a:cubicBezTo>
                    <a:pt x="18" y="93"/>
                    <a:pt x="9" y="83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0" y="55"/>
                    <a:pt x="2" y="41"/>
                    <a:pt x="8" y="29"/>
                  </a:cubicBezTo>
                  <a:cubicBezTo>
                    <a:pt x="15" y="18"/>
                    <a:pt x="25" y="8"/>
                    <a:pt x="39" y="4"/>
                  </a:cubicBezTo>
                  <a:close/>
                  <a:moveTo>
                    <a:pt x="95" y="61"/>
                  </a:moveTo>
                  <a:cubicBezTo>
                    <a:pt x="92" y="54"/>
                    <a:pt x="92" y="54"/>
                    <a:pt x="92" y="54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0" y="45"/>
                    <a:pt x="90" y="45"/>
                    <a:pt x="90" y="45"/>
                  </a:cubicBezTo>
                  <a:cubicBezTo>
                    <a:pt x="84" y="47"/>
                    <a:pt x="84" y="47"/>
                    <a:pt x="84" y="47"/>
                  </a:cubicBezTo>
                  <a:cubicBezTo>
                    <a:pt x="81" y="46"/>
                    <a:pt x="81" y="46"/>
                    <a:pt x="81" y="46"/>
                  </a:cubicBezTo>
                  <a:cubicBezTo>
                    <a:pt x="81" y="46"/>
                    <a:pt x="79" y="43"/>
                    <a:pt x="79" y="42"/>
                  </a:cubicBezTo>
                  <a:cubicBezTo>
                    <a:pt x="79" y="41"/>
                    <a:pt x="77" y="40"/>
                    <a:pt x="77" y="40"/>
                  </a:cubicBezTo>
                  <a:cubicBezTo>
                    <a:pt x="75" y="38"/>
                    <a:pt x="75" y="38"/>
                    <a:pt x="75" y="38"/>
                  </a:cubicBezTo>
                  <a:cubicBezTo>
                    <a:pt x="74" y="35"/>
                    <a:pt x="74" y="35"/>
                    <a:pt x="74" y="35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76" y="26"/>
                    <a:pt x="78" y="25"/>
                    <a:pt x="78" y="25"/>
                  </a:cubicBezTo>
                  <a:cubicBezTo>
                    <a:pt x="79" y="25"/>
                    <a:pt x="79" y="23"/>
                    <a:pt x="79" y="23"/>
                  </a:cubicBezTo>
                  <a:cubicBezTo>
                    <a:pt x="79" y="23"/>
                    <a:pt x="77" y="23"/>
                    <a:pt x="76" y="23"/>
                  </a:cubicBezTo>
                  <a:cubicBezTo>
                    <a:pt x="75" y="23"/>
                    <a:pt x="73" y="24"/>
                    <a:pt x="72" y="24"/>
                  </a:cubicBezTo>
                  <a:cubicBezTo>
                    <a:pt x="71" y="25"/>
                    <a:pt x="73" y="27"/>
                    <a:pt x="73" y="27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69" y="31"/>
                    <a:pt x="69" y="31"/>
                    <a:pt x="69" y="31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4" y="12"/>
                    <a:pt x="49" y="12"/>
                    <a:pt x="44" y="14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5"/>
                    <a:pt x="46" y="21"/>
                    <a:pt x="45" y="21"/>
                  </a:cubicBezTo>
                  <a:cubicBezTo>
                    <a:pt x="45" y="22"/>
                    <a:pt x="43" y="22"/>
                    <a:pt x="43" y="22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4" y="28"/>
                    <a:pt x="34" y="28"/>
                    <a:pt x="34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9" y="32"/>
                    <a:pt x="39" y="32"/>
                    <a:pt x="39" y="32"/>
                  </a:cubicBezTo>
                  <a:cubicBezTo>
                    <a:pt x="39" y="32"/>
                    <a:pt x="40" y="35"/>
                    <a:pt x="39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8" y="39"/>
                    <a:pt x="36" y="39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1" y="48"/>
                    <a:pt x="31" y="51"/>
                    <a:pt x="32" y="52"/>
                  </a:cubicBezTo>
                  <a:cubicBezTo>
                    <a:pt x="32" y="52"/>
                    <a:pt x="31" y="52"/>
                    <a:pt x="30" y="52"/>
                  </a:cubicBezTo>
                  <a:cubicBezTo>
                    <a:pt x="29" y="53"/>
                    <a:pt x="28" y="49"/>
                    <a:pt x="28" y="49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8" y="67"/>
                    <a:pt x="38" y="67"/>
                    <a:pt x="38" y="67"/>
                  </a:cubicBezTo>
                  <a:cubicBezTo>
                    <a:pt x="38" y="67"/>
                    <a:pt x="38" y="66"/>
                    <a:pt x="38" y="66"/>
                  </a:cubicBezTo>
                  <a:cubicBezTo>
                    <a:pt x="39" y="65"/>
                    <a:pt x="38" y="65"/>
                    <a:pt x="40" y="64"/>
                  </a:cubicBezTo>
                  <a:cubicBezTo>
                    <a:pt x="41" y="63"/>
                    <a:pt x="44" y="62"/>
                    <a:pt x="44" y="62"/>
                  </a:cubicBezTo>
                  <a:cubicBezTo>
                    <a:pt x="45" y="62"/>
                    <a:pt x="45" y="62"/>
                    <a:pt x="46" y="62"/>
                  </a:cubicBezTo>
                  <a:cubicBezTo>
                    <a:pt x="47" y="62"/>
                    <a:pt x="48" y="62"/>
                    <a:pt x="48" y="62"/>
                  </a:cubicBezTo>
                  <a:cubicBezTo>
                    <a:pt x="49" y="62"/>
                    <a:pt x="50" y="61"/>
                    <a:pt x="51" y="62"/>
                  </a:cubicBezTo>
                  <a:cubicBezTo>
                    <a:pt x="52" y="62"/>
                    <a:pt x="55" y="62"/>
                    <a:pt x="56" y="63"/>
                  </a:cubicBezTo>
                  <a:cubicBezTo>
                    <a:pt x="56" y="63"/>
                    <a:pt x="57" y="63"/>
                    <a:pt x="57" y="63"/>
                  </a:cubicBezTo>
                  <a:cubicBezTo>
                    <a:pt x="58" y="64"/>
                    <a:pt x="58" y="64"/>
                    <a:pt x="59" y="65"/>
                  </a:cubicBezTo>
                  <a:cubicBezTo>
                    <a:pt x="61" y="65"/>
                    <a:pt x="61" y="66"/>
                    <a:pt x="62" y="66"/>
                  </a:cubicBezTo>
                  <a:cubicBezTo>
                    <a:pt x="64" y="66"/>
                    <a:pt x="65" y="66"/>
                    <a:pt x="66" y="66"/>
                  </a:cubicBezTo>
                  <a:cubicBezTo>
                    <a:pt x="67" y="66"/>
                    <a:pt x="68" y="66"/>
                    <a:pt x="69" y="66"/>
                  </a:cubicBezTo>
                  <a:cubicBezTo>
                    <a:pt x="69" y="66"/>
                    <a:pt x="71" y="66"/>
                    <a:pt x="71" y="66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68"/>
                    <a:pt x="71" y="70"/>
                    <a:pt x="71" y="71"/>
                  </a:cubicBezTo>
                  <a:cubicBezTo>
                    <a:pt x="72" y="72"/>
                    <a:pt x="72" y="72"/>
                    <a:pt x="72" y="73"/>
                  </a:cubicBezTo>
                  <a:cubicBezTo>
                    <a:pt x="72" y="74"/>
                    <a:pt x="73" y="75"/>
                    <a:pt x="72" y="76"/>
                  </a:cubicBezTo>
                  <a:cubicBezTo>
                    <a:pt x="71" y="76"/>
                    <a:pt x="71" y="77"/>
                    <a:pt x="70" y="77"/>
                  </a:cubicBezTo>
                  <a:cubicBezTo>
                    <a:pt x="70" y="78"/>
                    <a:pt x="70" y="77"/>
                    <a:pt x="69" y="79"/>
                  </a:cubicBezTo>
                  <a:cubicBezTo>
                    <a:pt x="69" y="80"/>
                    <a:pt x="68" y="81"/>
                    <a:pt x="68" y="81"/>
                  </a:cubicBezTo>
                  <a:cubicBezTo>
                    <a:pt x="68" y="81"/>
                    <a:pt x="68" y="81"/>
                    <a:pt x="68" y="82"/>
                  </a:cubicBezTo>
                  <a:cubicBezTo>
                    <a:pt x="68" y="84"/>
                    <a:pt x="69" y="84"/>
                    <a:pt x="68" y="85"/>
                  </a:cubicBezTo>
                  <a:cubicBezTo>
                    <a:pt x="67" y="86"/>
                    <a:pt x="68" y="87"/>
                    <a:pt x="67" y="88"/>
                  </a:cubicBezTo>
                  <a:cubicBezTo>
                    <a:pt x="66" y="88"/>
                    <a:pt x="64" y="89"/>
                    <a:pt x="64" y="89"/>
                  </a:cubicBezTo>
                  <a:cubicBezTo>
                    <a:pt x="64" y="89"/>
                    <a:pt x="64" y="89"/>
                    <a:pt x="64" y="90"/>
                  </a:cubicBezTo>
                  <a:cubicBezTo>
                    <a:pt x="64" y="91"/>
                    <a:pt x="65" y="91"/>
                    <a:pt x="63" y="92"/>
                  </a:cubicBezTo>
                  <a:cubicBezTo>
                    <a:pt x="62" y="93"/>
                    <a:pt x="60" y="93"/>
                    <a:pt x="60" y="93"/>
                  </a:cubicBezTo>
                  <a:cubicBezTo>
                    <a:pt x="60" y="93"/>
                    <a:pt x="61" y="94"/>
                    <a:pt x="61" y="94"/>
                  </a:cubicBezTo>
                  <a:cubicBezTo>
                    <a:pt x="63" y="94"/>
                    <a:pt x="64" y="94"/>
                    <a:pt x="66" y="93"/>
                  </a:cubicBezTo>
                  <a:cubicBezTo>
                    <a:pt x="66" y="93"/>
                    <a:pt x="66" y="93"/>
                    <a:pt x="66" y="93"/>
                  </a:cubicBezTo>
                  <a:cubicBezTo>
                    <a:pt x="77" y="90"/>
                    <a:pt x="86" y="82"/>
                    <a:pt x="91" y="73"/>
                  </a:cubicBezTo>
                  <a:cubicBezTo>
                    <a:pt x="93" y="69"/>
                    <a:pt x="94" y="65"/>
                    <a:pt x="95" y="61"/>
                  </a:cubicBezTo>
                  <a:close/>
                  <a:moveTo>
                    <a:pt x="53" y="95"/>
                  </a:moveTo>
                  <a:cubicBezTo>
                    <a:pt x="53" y="94"/>
                    <a:pt x="52" y="94"/>
                    <a:pt x="52" y="94"/>
                  </a:cubicBezTo>
                  <a:cubicBezTo>
                    <a:pt x="52" y="94"/>
                    <a:pt x="52" y="90"/>
                    <a:pt x="52" y="89"/>
                  </a:cubicBezTo>
                  <a:cubicBezTo>
                    <a:pt x="52" y="88"/>
                    <a:pt x="49" y="84"/>
                    <a:pt x="49" y="84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4"/>
                    <a:pt x="44" y="84"/>
                    <a:pt x="44" y="84"/>
                  </a:cubicBezTo>
                  <a:cubicBezTo>
                    <a:pt x="44" y="83"/>
                    <a:pt x="41" y="82"/>
                    <a:pt x="41" y="82"/>
                  </a:cubicBezTo>
                  <a:cubicBezTo>
                    <a:pt x="41" y="82"/>
                    <a:pt x="41" y="81"/>
                    <a:pt x="41" y="80"/>
                  </a:cubicBezTo>
                  <a:cubicBezTo>
                    <a:pt x="40" y="79"/>
                    <a:pt x="40" y="79"/>
                    <a:pt x="39" y="79"/>
                  </a:cubicBezTo>
                  <a:cubicBezTo>
                    <a:pt x="38" y="78"/>
                    <a:pt x="38" y="78"/>
                    <a:pt x="37" y="77"/>
                  </a:cubicBezTo>
                  <a:cubicBezTo>
                    <a:pt x="37" y="76"/>
                    <a:pt x="37" y="76"/>
                    <a:pt x="36" y="75"/>
                  </a:cubicBezTo>
                  <a:cubicBezTo>
                    <a:pt x="36" y="74"/>
                    <a:pt x="38" y="71"/>
                    <a:pt x="38" y="70"/>
                  </a:cubicBezTo>
                  <a:cubicBezTo>
                    <a:pt x="38" y="70"/>
                    <a:pt x="37" y="68"/>
                    <a:pt x="37" y="68"/>
                  </a:cubicBezTo>
                  <a:cubicBezTo>
                    <a:pt x="37" y="68"/>
                    <a:pt x="37" y="68"/>
                    <a:pt x="38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1" y="66"/>
                    <a:pt x="31" y="66"/>
                    <a:pt x="31" y="66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5" y="63"/>
                    <a:pt x="25" y="63"/>
                    <a:pt x="25" y="63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3"/>
                    <a:pt x="21" y="62"/>
                    <a:pt x="20" y="62"/>
                  </a:cubicBezTo>
                  <a:cubicBezTo>
                    <a:pt x="20" y="61"/>
                    <a:pt x="19" y="61"/>
                    <a:pt x="17" y="60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3" y="59"/>
                    <a:pt x="14" y="62"/>
                    <a:pt x="15" y="66"/>
                  </a:cubicBezTo>
                  <a:cubicBezTo>
                    <a:pt x="15" y="66"/>
                    <a:pt x="15" y="66"/>
                    <a:pt x="15" y="66"/>
                  </a:cubicBezTo>
                  <a:cubicBezTo>
                    <a:pt x="18" y="77"/>
                    <a:pt x="25" y="85"/>
                    <a:pt x="35" y="90"/>
                  </a:cubicBezTo>
                  <a:cubicBezTo>
                    <a:pt x="40" y="93"/>
                    <a:pt x="47" y="95"/>
                    <a:pt x="53" y="9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790" name="组合 789"/>
          <p:cNvGrpSpPr/>
          <p:nvPr/>
        </p:nvGrpSpPr>
        <p:grpSpPr bwMode="auto">
          <a:xfrm>
            <a:off x="6110288" y="1679575"/>
            <a:ext cx="2227262" cy="1227138"/>
            <a:chOff x="6110589" y="1679136"/>
            <a:chExt cx="2226745" cy="1227484"/>
          </a:xfrm>
        </p:grpSpPr>
        <p:grpSp>
          <p:nvGrpSpPr>
            <p:cNvPr id="47124" name="组合 766"/>
            <p:cNvGrpSpPr/>
            <p:nvPr/>
          </p:nvGrpSpPr>
          <p:grpSpPr bwMode="auto">
            <a:xfrm>
              <a:off x="6502176" y="1679136"/>
              <a:ext cx="1835158" cy="1227484"/>
              <a:chOff x="1482464" y="2339613"/>
              <a:chExt cx="2446877" cy="1636645"/>
            </a:xfrm>
          </p:grpSpPr>
          <p:sp>
            <p:nvSpPr>
              <p:cNvPr id="47126" name="文本框 767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69" name="文本框 768"/>
              <p:cNvSpPr txBox="1"/>
              <p:nvPr/>
            </p:nvSpPr>
            <p:spPr>
              <a:xfrm>
                <a:off x="1483043" y="2763066"/>
                <a:ext cx="2446298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84" name="Freeform 36"/>
            <p:cNvSpPr>
              <a:spLocks noEditPoints="1" noChangeArrowheads="1"/>
            </p:cNvSpPr>
            <p:nvPr/>
          </p:nvSpPr>
          <p:spPr bwMode="auto">
            <a:xfrm>
              <a:off x="6110589" y="1723599"/>
              <a:ext cx="395195" cy="395399"/>
            </a:xfrm>
            <a:custGeom>
              <a:avLst/>
              <a:gdLst>
                <a:gd name="T0" fmla="*/ 49 w 97"/>
                <a:gd name="T1" fmla="*/ 0 h 97"/>
                <a:gd name="T2" fmla="*/ 83 w 97"/>
                <a:gd name="T3" fmla="*/ 14 h 97"/>
                <a:gd name="T4" fmla="*/ 97 w 97"/>
                <a:gd name="T5" fmla="*/ 49 h 97"/>
                <a:gd name="T6" fmla="*/ 83 w 97"/>
                <a:gd name="T7" fmla="*/ 83 h 97"/>
                <a:gd name="T8" fmla="*/ 49 w 97"/>
                <a:gd name="T9" fmla="*/ 97 h 97"/>
                <a:gd name="T10" fmla="*/ 14 w 97"/>
                <a:gd name="T11" fmla="*/ 83 h 97"/>
                <a:gd name="T12" fmla="*/ 0 w 97"/>
                <a:gd name="T13" fmla="*/ 49 h 97"/>
                <a:gd name="T14" fmla="*/ 14 w 97"/>
                <a:gd name="T15" fmla="*/ 14 h 97"/>
                <a:gd name="T16" fmla="*/ 49 w 97"/>
                <a:gd name="T17" fmla="*/ 0 h 97"/>
                <a:gd name="T18" fmla="*/ 55 w 97"/>
                <a:gd name="T19" fmla="*/ 47 h 97"/>
                <a:gd name="T20" fmla="*/ 54 w 97"/>
                <a:gd name="T21" fmla="*/ 45 h 97"/>
                <a:gd name="T22" fmla="*/ 68 w 97"/>
                <a:gd name="T23" fmla="*/ 24 h 97"/>
                <a:gd name="T24" fmla="*/ 65 w 97"/>
                <a:gd name="T25" fmla="*/ 21 h 97"/>
                <a:gd name="T26" fmla="*/ 50 w 97"/>
                <a:gd name="T27" fmla="*/ 43 h 97"/>
                <a:gd name="T28" fmla="*/ 45 w 97"/>
                <a:gd name="T29" fmla="*/ 43 h 97"/>
                <a:gd name="T30" fmla="*/ 42 w 97"/>
                <a:gd name="T31" fmla="*/ 52 h 97"/>
                <a:gd name="T32" fmla="*/ 51 w 97"/>
                <a:gd name="T33" fmla="*/ 56 h 97"/>
                <a:gd name="T34" fmla="*/ 52 w 97"/>
                <a:gd name="T35" fmla="*/ 55 h 97"/>
                <a:gd name="T36" fmla="*/ 69 w 97"/>
                <a:gd name="T37" fmla="*/ 61 h 97"/>
                <a:gd name="T38" fmla="*/ 71 w 97"/>
                <a:gd name="T39" fmla="*/ 56 h 97"/>
                <a:gd name="T40" fmla="*/ 55 w 97"/>
                <a:gd name="T41" fmla="*/ 50 h 97"/>
                <a:gd name="T42" fmla="*/ 55 w 97"/>
                <a:gd name="T43" fmla="*/ 47 h 97"/>
                <a:gd name="T44" fmla="*/ 74 w 97"/>
                <a:gd name="T45" fmla="*/ 24 h 97"/>
                <a:gd name="T46" fmla="*/ 49 w 97"/>
                <a:gd name="T47" fmla="*/ 13 h 97"/>
                <a:gd name="T48" fmla="*/ 23 w 97"/>
                <a:gd name="T49" fmla="*/ 24 h 97"/>
                <a:gd name="T50" fmla="*/ 13 w 97"/>
                <a:gd name="T51" fmla="*/ 49 h 97"/>
                <a:gd name="T52" fmla="*/ 23 w 97"/>
                <a:gd name="T53" fmla="*/ 74 h 97"/>
                <a:gd name="T54" fmla="*/ 49 w 97"/>
                <a:gd name="T55" fmla="*/ 84 h 97"/>
                <a:gd name="T56" fmla="*/ 74 w 97"/>
                <a:gd name="T57" fmla="*/ 74 h 97"/>
                <a:gd name="T58" fmla="*/ 84 w 97"/>
                <a:gd name="T59" fmla="*/ 49 h 97"/>
                <a:gd name="T60" fmla="*/ 74 w 97"/>
                <a:gd name="T61" fmla="*/ 24 h 97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7"/>
                <a:gd name="T94" fmla="*/ 0 h 97"/>
                <a:gd name="T95" fmla="*/ 97 w 97"/>
                <a:gd name="T96" fmla="*/ 97 h 97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7" h="97">
                  <a:moveTo>
                    <a:pt x="49" y="0"/>
                  </a:moveTo>
                  <a:cubicBezTo>
                    <a:pt x="62" y="0"/>
                    <a:pt x="74" y="5"/>
                    <a:pt x="83" y="14"/>
                  </a:cubicBezTo>
                  <a:cubicBezTo>
                    <a:pt x="92" y="23"/>
                    <a:pt x="97" y="35"/>
                    <a:pt x="97" y="49"/>
                  </a:cubicBezTo>
                  <a:cubicBezTo>
                    <a:pt x="97" y="62"/>
                    <a:pt x="92" y="74"/>
                    <a:pt x="83" y="83"/>
                  </a:cubicBezTo>
                  <a:cubicBezTo>
                    <a:pt x="74" y="92"/>
                    <a:pt x="62" y="97"/>
                    <a:pt x="49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2"/>
                    <a:pt x="0" y="49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9" y="0"/>
                  </a:cubicBezTo>
                  <a:close/>
                  <a:moveTo>
                    <a:pt x="55" y="47"/>
                  </a:moveTo>
                  <a:cubicBezTo>
                    <a:pt x="54" y="46"/>
                    <a:pt x="54" y="45"/>
                    <a:pt x="54" y="45"/>
                  </a:cubicBezTo>
                  <a:cubicBezTo>
                    <a:pt x="59" y="38"/>
                    <a:pt x="64" y="31"/>
                    <a:pt x="68" y="24"/>
                  </a:cubicBezTo>
                  <a:cubicBezTo>
                    <a:pt x="67" y="23"/>
                    <a:pt x="66" y="22"/>
                    <a:pt x="65" y="21"/>
                  </a:cubicBezTo>
                  <a:cubicBezTo>
                    <a:pt x="59" y="28"/>
                    <a:pt x="54" y="35"/>
                    <a:pt x="50" y="43"/>
                  </a:cubicBezTo>
                  <a:cubicBezTo>
                    <a:pt x="48" y="42"/>
                    <a:pt x="47" y="43"/>
                    <a:pt x="45" y="43"/>
                  </a:cubicBezTo>
                  <a:cubicBezTo>
                    <a:pt x="42" y="45"/>
                    <a:pt x="40" y="49"/>
                    <a:pt x="42" y="52"/>
                  </a:cubicBezTo>
                  <a:cubicBezTo>
                    <a:pt x="43" y="56"/>
                    <a:pt x="47" y="58"/>
                    <a:pt x="51" y="56"/>
                  </a:cubicBezTo>
                  <a:cubicBezTo>
                    <a:pt x="51" y="56"/>
                    <a:pt x="52" y="56"/>
                    <a:pt x="52" y="55"/>
                  </a:cubicBezTo>
                  <a:cubicBezTo>
                    <a:pt x="58" y="58"/>
                    <a:pt x="63" y="60"/>
                    <a:pt x="69" y="61"/>
                  </a:cubicBezTo>
                  <a:cubicBezTo>
                    <a:pt x="70" y="59"/>
                    <a:pt x="71" y="58"/>
                    <a:pt x="71" y="56"/>
                  </a:cubicBezTo>
                  <a:cubicBezTo>
                    <a:pt x="66" y="54"/>
                    <a:pt x="61" y="51"/>
                    <a:pt x="55" y="50"/>
                  </a:cubicBezTo>
                  <a:cubicBezTo>
                    <a:pt x="55" y="49"/>
                    <a:pt x="55" y="48"/>
                    <a:pt x="55" y="47"/>
                  </a:cubicBezTo>
                  <a:close/>
                  <a:moveTo>
                    <a:pt x="74" y="24"/>
                  </a:moveTo>
                  <a:cubicBezTo>
                    <a:pt x="67" y="17"/>
                    <a:pt x="58" y="13"/>
                    <a:pt x="49" y="13"/>
                  </a:cubicBezTo>
                  <a:cubicBezTo>
                    <a:pt x="39" y="13"/>
                    <a:pt x="30" y="17"/>
                    <a:pt x="23" y="24"/>
                  </a:cubicBezTo>
                  <a:cubicBezTo>
                    <a:pt x="17" y="30"/>
                    <a:pt x="13" y="39"/>
                    <a:pt x="13" y="49"/>
                  </a:cubicBezTo>
                  <a:cubicBezTo>
                    <a:pt x="13" y="58"/>
                    <a:pt x="17" y="67"/>
                    <a:pt x="23" y="74"/>
                  </a:cubicBezTo>
                  <a:cubicBezTo>
                    <a:pt x="30" y="80"/>
                    <a:pt x="39" y="84"/>
                    <a:pt x="49" y="84"/>
                  </a:cubicBezTo>
                  <a:cubicBezTo>
                    <a:pt x="58" y="84"/>
                    <a:pt x="67" y="80"/>
                    <a:pt x="74" y="74"/>
                  </a:cubicBezTo>
                  <a:cubicBezTo>
                    <a:pt x="80" y="67"/>
                    <a:pt x="84" y="58"/>
                    <a:pt x="84" y="49"/>
                  </a:cubicBezTo>
                  <a:cubicBezTo>
                    <a:pt x="84" y="39"/>
                    <a:pt x="80" y="30"/>
                    <a:pt x="74" y="24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793" name="组合 792"/>
          <p:cNvGrpSpPr/>
          <p:nvPr/>
        </p:nvGrpSpPr>
        <p:grpSpPr bwMode="auto">
          <a:xfrm>
            <a:off x="6202363" y="3224213"/>
            <a:ext cx="2116137" cy="1227137"/>
            <a:chOff x="6203032" y="3224624"/>
            <a:chExt cx="2114973" cy="1227484"/>
          </a:xfrm>
        </p:grpSpPr>
        <p:grpSp>
          <p:nvGrpSpPr>
            <p:cNvPr id="47120" name="组合 778"/>
            <p:cNvGrpSpPr/>
            <p:nvPr/>
          </p:nvGrpSpPr>
          <p:grpSpPr bwMode="auto">
            <a:xfrm>
              <a:off x="6482847" y="3224624"/>
              <a:ext cx="1835158" cy="1227484"/>
              <a:chOff x="1482464" y="2339613"/>
              <a:chExt cx="2446877" cy="1636645"/>
            </a:xfrm>
          </p:grpSpPr>
          <p:sp>
            <p:nvSpPr>
              <p:cNvPr id="47122" name="文本框 779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81" name="文本框 780"/>
              <p:cNvSpPr txBox="1"/>
              <p:nvPr/>
            </p:nvSpPr>
            <p:spPr>
              <a:xfrm>
                <a:off x="1481706" y="2763066"/>
                <a:ext cx="2447635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85" name="Freeform 39"/>
            <p:cNvSpPr>
              <a:spLocks noEditPoints="1" noChangeArrowheads="1"/>
            </p:cNvSpPr>
            <p:nvPr/>
          </p:nvSpPr>
          <p:spPr bwMode="auto">
            <a:xfrm>
              <a:off x="6203032" y="3265911"/>
              <a:ext cx="314152" cy="431922"/>
            </a:xfrm>
            <a:custGeom>
              <a:avLst/>
              <a:gdLst>
                <a:gd name="T0" fmla="*/ 8 w 77"/>
                <a:gd name="T1" fmla="*/ 0 h 106"/>
                <a:gd name="T2" fmla="*/ 64 w 77"/>
                <a:gd name="T3" fmla="*/ 0 h 106"/>
                <a:gd name="T4" fmla="*/ 73 w 77"/>
                <a:gd name="T5" fmla="*/ 9 h 106"/>
                <a:gd name="T6" fmla="*/ 73 w 77"/>
                <a:gd name="T7" fmla="*/ 62 h 106"/>
                <a:gd name="T8" fmla="*/ 63 w 77"/>
                <a:gd name="T9" fmla="*/ 60 h 106"/>
                <a:gd name="T10" fmla="*/ 63 w 77"/>
                <a:gd name="T11" fmla="*/ 56 h 106"/>
                <a:gd name="T12" fmla="*/ 63 w 77"/>
                <a:gd name="T13" fmla="*/ 11 h 106"/>
                <a:gd name="T14" fmla="*/ 9 w 77"/>
                <a:gd name="T15" fmla="*/ 11 h 106"/>
                <a:gd name="T16" fmla="*/ 9 w 77"/>
                <a:gd name="T17" fmla="*/ 87 h 106"/>
                <a:gd name="T18" fmla="*/ 36 w 77"/>
                <a:gd name="T19" fmla="*/ 87 h 106"/>
                <a:gd name="T20" fmla="*/ 40 w 77"/>
                <a:gd name="T21" fmla="*/ 96 h 106"/>
                <a:gd name="T22" fmla="*/ 8 w 77"/>
                <a:gd name="T23" fmla="*/ 96 h 106"/>
                <a:gd name="T24" fmla="*/ 0 w 77"/>
                <a:gd name="T25" fmla="*/ 88 h 106"/>
                <a:gd name="T26" fmla="*/ 0 w 77"/>
                <a:gd name="T27" fmla="*/ 9 h 106"/>
                <a:gd name="T28" fmla="*/ 8 w 77"/>
                <a:gd name="T29" fmla="*/ 0 h 106"/>
                <a:gd name="T30" fmla="*/ 16 w 77"/>
                <a:gd name="T31" fmla="*/ 47 h 106"/>
                <a:gd name="T32" fmla="*/ 16 w 77"/>
                <a:gd name="T33" fmla="*/ 54 h 106"/>
                <a:gd name="T34" fmla="*/ 36 w 77"/>
                <a:gd name="T35" fmla="*/ 54 h 106"/>
                <a:gd name="T36" fmla="*/ 36 w 77"/>
                <a:gd name="T37" fmla="*/ 47 h 106"/>
                <a:gd name="T38" fmla="*/ 16 w 77"/>
                <a:gd name="T39" fmla="*/ 47 h 106"/>
                <a:gd name="T40" fmla="*/ 16 w 77"/>
                <a:gd name="T41" fmla="*/ 34 h 106"/>
                <a:gd name="T42" fmla="*/ 16 w 77"/>
                <a:gd name="T43" fmla="*/ 41 h 106"/>
                <a:gd name="T44" fmla="*/ 36 w 77"/>
                <a:gd name="T45" fmla="*/ 41 h 106"/>
                <a:gd name="T46" fmla="*/ 36 w 77"/>
                <a:gd name="T47" fmla="*/ 34 h 106"/>
                <a:gd name="T48" fmla="*/ 16 w 77"/>
                <a:gd name="T49" fmla="*/ 34 h 106"/>
                <a:gd name="T50" fmla="*/ 16 w 77"/>
                <a:gd name="T51" fmla="*/ 21 h 106"/>
                <a:gd name="T52" fmla="*/ 16 w 77"/>
                <a:gd name="T53" fmla="*/ 28 h 106"/>
                <a:gd name="T54" fmla="*/ 55 w 77"/>
                <a:gd name="T55" fmla="*/ 28 h 106"/>
                <a:gd name="T56" fmla="*/ 55 w 77"/>
                <a:gd name="T57" fmla="*/ 21 h 106"/>
                <a:gd name="T58" fmla="*/ 16 w 77"/>
                <a:gd name="T59" fmla="*/ 21 h 106"/>
                <a:gd name="T60" fmla="*/ 47 w 77"/>
                <a:gd name="T61" fmla="*/ 42 h 106"/>
                <a:gd name="T62" fmla="*/ 45 w 77"/>
                <a:gd name="T63" fmla="*/ 70 h 106"/>
                <a:gd name="T64" fmla="*/ 43 w 77"/>
                <a:gd name="T65" fmla="*/ 69 h 106"/>
                <a:gd name="T66" fmla="*/ 39 w 77"/>
                <a:gd name="T67" fmla="*/ 71 h 106"/>
                <a:gd name="T68" fmla="*/ 38 w 77"/>
                <a:gd name="T69" fmla="*/ 74 h 106"/>
                <a:gd name="T70" fmla="*/ 48 w 77"/>
                <a:gd name="T71" fmla="*/ 98 h 106"/>
                <a:gd name="T72" fmla="*/ 48 w 77"/>
                <a:gd name="T73" fmla="*/ 106 h 106"/>
                <a:gd name="T74" fmla="*/ 71 w 77"/>
                <a:gd name="T75" fmla="*/ 106 h 106"/>
                <a:gd name="T76" fmla="*/ 71 w 77"/>
                <a:gd name="T77" fmla="*/ 97 h 106"/>
                <a:gd name="T78" fmla="*/ 77 w 77"/>
                <a:gd name="T79" fmla="*/ 73 h 106"/>
                <a:gd name="T80" fmla="*/ 76 w 77"/>
                <a:gd name="T81" fmla="*/ 69 h 106"/>
                <a:gd name="T82" fmla="*/ 71 w 77"/>
                <a:gd name="T83" fmla="*/ 68 h 106"/>
                <a:gd name="T84" fmla="*/ 69 w 77"/>
                <a:gd name="T85" fmla="*/ 70 h 106"/>
                <a:gd name="T86" fmla="*/ 68 w 77"/>
                <a:gd name="T87" fmla="*/ 68 h 106"/>
                <a:gd name="T88" fmla="*/ 64 w 77"/>
                <a:gd name="T89" fmla="*/ 67 h 106"/>
                <a:gd name="T90" fmla="*/ 62 w 77"/>
                <a:gd name="T91" fmla="*/ 68 h 106"/>
                <a:gd name="T92" fmla="*/ 61 w 77"/>
                <a:gd name="T93" fmla="*/ 66 h 106"/>
                <a:gd name="T94" fmla="*/ 57 w 77"/>
                <a:gd name="T95" fmla="*/ 66 h 106"/>
                <a:gd name="T96" fmla="*/ 55 w 77"/>
                <a:gd name="T97" fmla="*/ 41 h 106"/>
                <a:gd name="T98" fmla="*/ 47 w 77"/>
                <a:gd name="T99" fmla="*/ 42 h 106"/>
                <a:gd name="T100" fmla="*/ 25 w 77"/>
                <a:gd name="T101" fmla="*/ 4 h 106"/>
                <a:gd name="T102" fmla="*/ 25 w 77"/>
                <a:gd name="T103" fmla="*/ 7 h 106"/>
                <a:gd name="T104" fmla="*/ 47 w 77"/>
                <a:gd name="T105" fmla="*/ 7 h 106"/>
                <a:gd name="T106" fmla="*/ 47 w 77"/>
                <a:gd name="T107" fmla="*/ 4 h 106"/>
                <a:gd name="T108" fmla="*/ 25 w 77"/>
                <a:gd name="T109" fmla="*/ 4 h 10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77"/>
                <a:gd name="T166" fmla="*/ 0 h 106"/>
                <a:gd name="T167" fmla="*/ 77 w 77"/>
                <a:gd name="T168" fmla="*/ 106 h 10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77" h="106">
                  <a:moveTo>
                    <a:pt x="8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9" y="0"/>
                    <a:pt x="73" y="4"/>
                    <a:pt x="73" y="9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4" y="96"/>
                    <a:pt x="0" y="93"/>
                    <a:pt x="0" y="8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8" y="0"/>
                  </a:cubicBezTo>
                  <a:close/>
                  <a:moveTo>
                    <a:pt x="16" y="47"/>
                  </a:moveTo>
                  <a:cubicBezTo>
                    <a:pt x="16" y="54"/>
                    <a:pt x="16" y="54"/>
                    <a:pt x="16" y="54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16" y="47"/>
                    <a:pt x="16" y="47"/>
                    <a:pt x="16" y="47"/>
                  </a:cubicBezTo>
                  <a:close/>
                  <a:moveTo>
                    <a:pt x="16" y="34"/>
                  </a:moveTo>
                  <a:cubicBezTo>
                    <a:pt x="16" y="41"/>
                    <a:pt x="16" y="41"/>
                    <a:pt x="1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16" y="34"/>
                    <a:pt x="16" y="34"/>
                    <a:pt x="16" y="34"/>
                  </a:cubicBezTo>
                  <a:close/>
                  <a:moveTo>
                    <a:pt x="16" y="21"/>
                  </a:moveTo>
                  <a:cubicBezTo>
                    <a:pt x="16" y="28"/>
                    <a:pt x="16" y="28"/>
                    <a:pt x="16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16" y="21"/>
                    <a:pt x="16" y="21"/>
                    <a:pt x="16" y="21"/>
                  </a:cubicBezTo>
                  <a:close/>
                  <a:moveTo>
                    <a:pt x="47" y="42"/>
                  </a:moveTo>
                  <a:cubicBezTo>
                    <a:pt x="45" y="70"/>
                    <a:pt x="45" y="70"/>
                    <a:pt x="45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48" y="106"/>
                    <a:pt x="48" y="106"/>
                    <a:pt x="48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1" y="68"/>
                    <a:pt x="71" y="68"/>
                    <a:pt x="71" y="68"/>
                  </a:cubicBezTo>
                  <a:cubicBezTo>
                    <a:pt x="69" y="70"/>
                    <a:pt x="69" y="70"/>
                    <a:pt x="69" y="70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4" y="67"/>
                    <a:pt x="64" y="67"/>
                    <a:pt x="64" y="67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47" y="42"/>
                    <a:pt x="47" y="42"/>
                    <a:pt x="47" y="42"/>
                  </a:cubicBezTo>
                  <a:close/>
                  <a:moveTo>
                    <a:pt x="25" y="4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4"/>
                    <a:pt x="47" y="4"/>
                    <a:pt x="47" y="4"/>
                  </a:cubicBezTo>
                  <a:lnTo>
                    <a:pt x="25" y="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791" name="组合 790"/>
          <p:cNvGrpSpPr/>
          <p:nvPr/>
        </p:nvGrpSpPr>
        <p:grpSpPr bwMode="auto">
          <a:xfrm>
            <a:off x="463550" y="3224213"/>
            <a:ext cx="2314575" cy="1227137"/>
            <a:chOff x="462973" y="3224624"/>
            <a:chExt cx="2314686" cy="1227484"/>
          </a:xfrm>
        </p:grpSpPr>
        <p:grpSp>
          <p:nvGrpSpPr>
            <p:cNvPr id="47116" name="组合 770"/>
            <p:cNvGrpSpPr/>
            <p:nvPr/>
          </p:nvGrpSpPr>
          <p:grpSpPr bwMode="auto">
            <a:xfrm>
              <a:off x="942501" y="3224624"/>
              <a:ext cx="1835158" cy="1227484"/>
              <a:chOff x="1482464" y="2339613"/>
              <a:chExt cx="2446877" cy="1636645"/>
            </a:xfrm>
          </p:grpSpPr>
          <p:sp>
            <p:nvSpPr>
              <p:cNvPr id="47118" name="文本框 771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73" name="文本框 772"/>
              <p:cNvSpPr txBox="1"/>
              <p:nvPr/>
            </p:nvSpPr>
            <p:spPr>
              <a:xfrm>
                <a:off x="1482357" y="2763066"/>
                <a:ext cx="2446984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86" name="Freeform 94"/>
            <p:cNvSpPr>
              <a:spLocks noEditPoints="1" noChangeArrowheads="1"/>
            </p:cNvSpPr>
            <p:nvPr/>
          </p:nvSpPr>
          <p:spPr bwMode="auto">
            <a:xfrm>
              <a:off x="462973" y="3265911"/>
              <a:ext cx="449285" cy="355701"/>
            </a:xfrm>
            <a:custGeom>
              <a:avLst/>
              <a:gdLst>
                <a:gd name="T0" fmla="*/ 18 w 110"/>
                <a:gd name="T1" fmla="*/ 56 h 87"/>
                <a:gd name="T2" fmla="*/ 24 w 110"/>
                <a:gd name="T3" fmla="*/ 55 h 87"/>
                <a:gd name="T4" fmla="*/ 29 w 110"/>
                <a:gd name="T5" fmla="*/ 58 h 87"/>
                <a:gd name="T6" fmla="*/ 40 w 110"/>
                <a:gd name="T7" fmla="*/ 70 h 87"/>
                <a:gd name="T8" fmla="*/ 34 w 110"/>
                <a:gd name="T9" fmla="*/ 56 h 87"/>
                <a:gd name="T10" fmla="*/ 25 w 110"/>
                <a:gd name="T11" fmla="*/ 42 h 87"/>
                <a:gd name="T12" fmla="*/ 26 w 110"/>
                <a:gd name="T13" fmla="*/ 38 h 87"/>
                <a:gd name="T14" fmla="*/ 33 w 110"/>
                <a:gd name="T15" fmla="*/ 53 h 87"/>
                <a:gd name="T16" fmla="*/ 45 w 110"/>
                <a:gd name="T17" fmla="*/ 46 h 87"/>
                <a:gd name="T18" fmla="*/ 57 w 110"/>
                <a:gd name="T19" fmla="*/ 41 h 87"/>
                <a:gd name="T20" fmla="*/ 56 w 110"/>
                <a:gd name="T21" fmla="*/ 35 h 87"/>
                <a:gd name="T22" fmla="*/ 60 w 110"/>
                <a:gd name="T23" fmla="*/ 30 h 87"/>
                <a:gd name="T24" fmla="*/ 71 w 110"/>
                <a:gd name="T25" fmla="*/ 33 h 87"/>
                <a:gd name="T26" fmla="*/ 70 w 110"/>
                <a:gd name="T27" fmla="*/ 42 h 87"/>
                <a:gd name="T28" fmla="*/ 95 w 110"/>
                <a:gd name="T29" fmla="*/ 31 h 87"/>
                <a:gd name="T30" fmla="*/ 98 w 110"/>
                <a:gd name="T31" fmla="*/ 22 h 87"/>
                <a:gd name="T32" fmla="*/ 109 w 110"/>
                <a:gd name="T33" fmla="*/ 24 h 87"/>
                <a:gd name="T34" fmla="*/ 110 w 110"/>
                <a:gd name="T35" fmla="*/ 30 h 87"/>
                <a:gd name="T36" fmla="*/ 107 w 110"/>
                <a:gd name="T37" fmla="*/ 35 h 87"/>
                <a:gd name="T38" fmla="*/ 83 w 110"/>
                <a:gd name="T39" fmla="*/ 56 h 87"/>
                <a:gd name="T40" fmla="*/ 80 w 110"/>
                <a:gd name="T41" fmla="*/ 66 h 87"/>
                <a:gd name="T42" fmla="*/ 69 w 110"/>
                <a:gd name="T43" fmla="*/ 64 h 87"/>
                <a:gd name="T44" fmla="*/ 68 w 110"/>
                <a:gd name="T45" fmla="*/ 58 h 87"/>
                <a:gd name="T46" fmla="*/ 57 w 110"/>
                <a:gd name="T47" fmla="*/ 57 h 87"/>
                <a:gd name="T48" fmla="*/ 101 w 110"/>
                <a:gd name="T49" fmla="*/ 68 h 87"/>
                <a:gd name="T50" fmla="*/ 71 w 110"/>
                <a:gd name="T51" fmla="*/ 74 h 87"/>
                <a:gd name="T52" fmla="*/ 48 w 110"/>
                <a:gd name="T53" fmla="*/ 80 h 87"/>
                <a:gd name="T54" fmla="*/ 45 w 110"/>
                <a:gd name="T55" fmla="*/ 85 h 87"/>
                <a:gd name="T56" fmla="*/ 34 w 110"/>
                <a:gd name="T57" fmla="*/ 83 h 87"/>
                <a:gd name="T58" fmla="*/ 33 w 110"/>
                <a:gd name="T59" fmla="*/ 76 h 87"/>
                <a:gd name="T60" fmla="*/ 16 w 110"/>
                <a:gd name="T61" fmla="*/ 67 h 87"/>
                <a:gd name="T62" fmla="*/ 16 w 110"/>
                <a:gd name="T63" fmla="*/ 67 h 87"/>
                <a:gd name="T64" fmla="*/ 2 w 110"/>
                <a:gd name="T65" fmla="*/ 25 h 87"/>
                <a:gd name="T66" fmla="*/ 24 w 110"/>
                <a:gd name="T67" fmla="*/ 28 h 87"/>
                <a:gd name="T68" fmla="*/ 38 w 110"/>
                <a:gd name="T69" fmla="*/ 18 h 87"/>
                <a:gd name="T70" fmla="*/ 48 w 110"/>
                <a:gd name="T71" fmla="*/ 29 h 87"/>
                <a:gd name="T72" fmla="*/ 77 w 110"/>
                <a:gd name="T73" fmla="*/ 30 h 87"/>
                <a:gd name="T74" fmla="*/ 98 w 110"/>
                <a:gd name="T75" fmla="*/ 0 h 87"/>
                <a:gd name="T76" fmla="*/ 62 w 110"/>
                <a:gd name="T77" fmla="*/ 18 h 87"/>
                <a:gd name="T78" fmla="*/ 40 w 110"/>
                <a:gd name="T79" fmla="*/ 14 h 87"/>
                <a:gd name="T80" fmla="*/ 26 w 110"/>
                <a:gd name="T81" fmla="*/ 24 h 87"/>
                <a:gd name="T82" fmla="*/ 21 w 110"/>
                <a:gd name="T83" fmla="*/ 20 h 87"/>
                <a:gd name="T84" fmla="*/ 103 w 110"/>
                <a:gd name="T85" fmla="*/ 24 h 87"/>
                <a:gd name="T86" fmla="*/ 98 w 110"/>
                <a:gd name="T87" fmla="*/ 28 h 87"/>
                <a:gd name="T88" fmla="*/ 101 w 110"/>
                <a:gd name="T89" fmla="*/ 33 h 87"/>
                <a:gd name="T90" fmla="*/ 107 w 110"/>
                <a:gd name="T91" fmla="*/ 29 h 87"/>
                <a:gd name="T92" fmla="*/ 80 w 110"/>
                <a:gd name="T93" fmla="*/ 57 h 87"/>
                <a:gd name="T94" fmla="*/ 73 w 110"/>
                <a:gd name="T95" fmla="*/ 55 h 87"/>
                <a:gd name="T96" fmla="*/ 72 w 110"/>
                <a:gd name="T97" fmla="*/ 62 h 87"/>
                <a:gd name="T98" fmla="*/ 78 w 110"/>
                <a:gd name="T99" fmla="*/ 63 h 87"/>
                <a:gd name="T100" fmla="*/ 80 w 110"/>
                <a:gd name="T101" fmla="*/ 57 h 87"/>
                <a:gd name="T102" fmla="*/ 61 w 110"/>
                <a:gd name="T103" fmla="*/ 33 h 87"/>
                <a:gd name="T104" fmla="*/ 60 w 110"/>
                <a:gd name="T105" fmla="*/ 40 h 87"/>
                <a:gd name="T106" fmla="*/ 67 w 110"/>
                <a:gd name="T107" fmla="*/ 41 h 87"/>
                <a:gd name="T108" fmla="*/ 68 w 110"/>
                <a:gd name="T109" fmla="*/ 34 h 87"/>
                <a:gd name="T110" fmla="*/ 41 w 110"/>
                <a:gd name="T111" fmla="*/ 74 h 87"/>
                <a:gd name="T112" fmla="*/ 36 w 110"/>
                <a:gd name="T113" fmla="*/ 77 h 87"/>
                <a:gd name="T114" fmla="*/ 39 w 110"/>
                <a:gd name="T115" fmla="*/ 83 h 87"/>
                <a:gd name="T116" fmla="*/ 45 w 110"/>
                <a:gd name="T117" fmla="*/ 79 h 87"/>
                <a:gd name="T118" fmla="*/ 27 w 110"/>
                <a:gd name="T119" fmla="*/ 60 h 87"/>
                <a:gd name="T120" fmla="*/ 20 w 110"/>
                <a:gd name="T121" fmla="*/ 59 h 87"/>
                <a:gd name="T122" fmla="*/ 19 w 110"/>
                <a:gd name="T123" fmla="*/ 65 h 87"/>
                <a:gd name="T124" fmla="*/ 25 w 110"/>
                <a:gd name="T125" fmla="*/ 66 h 8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10"/>
                <a:gd name="T190" fmla="*/ 0 h 87"/>
                <a:gd name="T191" fmla="*/ 110 w 110"/>
                <a:gd name="T192" fmla="*/ 87 h 8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10" h="87">
                  <a:moveTo>
                    <a:pt x="0" y="61"/>
                  </a:moveTo>
                  <a:cubicBezTo>
                    <a:pt x="16" y="59"/>
                    <a:pt x="16" y="59"/>
                    <a:pt x="16" y="59"/>
                  </a:cubicBezTo>
                  <a:cubicBezTo>
                    <a:pt x="16" y="58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20" y="55"/>
                    <a:pt x="22" y="54"/>
                    <a:pt x="24" y="55"/>
                  </a:cubicBezTo>
                  <a:cubicBezTo>
                    <a:pt x="27" y="55"/>
                    <a:pt x="28" y="56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1" y="60"/>
                    <a:pt x="31" y="62"/>
                    <a:pt x="31" y="64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9" y="71"/>
                    <a:pt x="40" y="70"/>
                    <a:pt x="40" y="70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7" y="42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6" y="40"/>
                    <a:pt x="56" y="38"/>
                    <a:pt x="56" y="35"/>
                  </a:cubicBezTo>
                  <a:cubicBezTo>
                    <a:pt x="57" y="33"/>
                    <a:pt x="58" y="31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1" y="29"/>
                    <a:pt x="63" y="29"/>
                    <a:pt x="65" y="29"/>
                  </a:cubicBezTo>
                  <a:cubicBezTo>
                    <a:pt x="68" y="30"/>
                    <a:pt x="69" y="31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2" y="34"/>
                    <a:pt x="72" y="36"/>
                    <a:pt x="72" y="39"/>
                  </a:cubicBezTo>
                  <a:cubicBezTo>
                    <a:pt x="71" y="40"/>
                    <a:pt x="71" y="41"/>
                    <a:pt x="70" y="42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6" y="51"/>
                    <a:pt x="76" y="51"/>
                    <a:pt x="77" y="5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4" y="30"/>
                    <a:pt x="94" y="28"/>
                    <a:pt x="94" y="27"/>
                  </a:cubicBezTo>
                  <a:cubicBezTo>
                    <a:pt x="95" y="25"/>
                    <a:pt x="96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0" y="21"/>
                    <a:pt x="102" y="20"/>
                    <a:pt x="104" y="21"/>
                  </a:cubicBezTo>
                  <a:cubicBezTo>
                    <a:pt x="106" y="21"/>
                    <a:pt x="108" y="22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6"/>
                    <a:pt x="110" y="28"/>
                    <a:pt x="110" y="30"/>
                  </a:cubicBezTo>
                  <a:cubicBezTo>
                    <a:pt x="110" y="32"/>
                    <a:pt x="108" y="34"/>
                    <a:pt x="107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5" y="36"/>
                    <a:pt x="103" y="37"/>
                    <a:pt x="101" y="36"/>
                  </a:cubicBezTo>
                  <a:cubicBezTo>
                    <a:pt x="101" y="36"/>
                    <a:pt x="100" y="36"/>
                    <a:pt x="100" y="36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3" y="57"/>
                    <a:pt x="84" y="59"/>
                    <a:pt x="83" y="61"/>
                  </a:cubicBezTo>
                  <a:cubicBezTo>
                    <a:pt x="83" y="63"/>
                    <a:pt x="82" y="65"/>
                    <a:pt x="80" y="66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78" y="67"/>
                    <a:pt x="76" y="67"/>
                    <a:pt x="74" y="67"/>
                  </a:cubicBezTo>
                  <a:cubicBezTo>
                    <a:pt x="72" y="67"/>
                    <a:pt x="70" y="65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8" y="62"/>
                    <a:pt x="67" y="60"/>
                    <a:pt x="68" y="58"/>
                  </a:cubicBezTo>
                  <a:cubicBezTo>
                    <a:pt x="68" y="57"/>
                    <a:pt x="68" y="56"/>
                    <a:pt x="69" y="55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1" y="68"/>
                    <a:pt x="101" y="68"/>
                    <a:pt x="101" y="68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4"/>
                    <a:pt x="71" y="74"/>
                    <a:pt x="71" y="74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8" y="76"/>
                    <a:pt x="49" y="78"/>
                    <a:pt x="48" y="80"/>
                  </a:cubicBezTo>
                  <a:cubicBezTo>
                    <a:pt x="48" y="82"/>
                    <a:pt x="46" y="84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3" y="86"/>
                    <a:pt x="41" y="87"/>
                    <a:pt x="39" y="86"/>
                  </a:cubicBezTo>
                  <a:cubicBezTo>
                    <a:pt x="37" y="86"/>
                    <a:pt x="35" y="84"/>
                    <a:pt x="34" y="83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3" y="81"/>
                    <a:pt x="32" y="79"/>
                    <a:pt x="33" y="77"/>
                  </a:cubicBezTo>
                  <a:cubicBezTo>
                    <a:pt x="33" y="77"/>
                    <a:pt x="33" y="76"/>
                    <a:pt x="33" y="76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4" y="70"/>
                    <a:pt x="23" y="71"/>
                    <a:pt x="21" y="70"/>
                  </a:cubicBezTo>
                  <a:cubicBezTo>
                    <a:pt x="19" y="70"/>
                    <a:pt x="17" y="69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1"/>
                    <a:pt x="0" y="61"/>
                    <a:pt x="0" y="61"/>
                  </a:cubicBezTo>
                  <a:close/>
                  <a:moveTo>
                    <a:pt x="2" y="25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" y="25"/>
                    <a:pt x="2" y="25"/>
                    <a:pt x="2" y="25"/>
                  </a:cubicBezTo>
                  <a:close/>
                  <a:moveTo>
                    <a:pt x="106" y="26"/>
                  </a:moveTo>
                  <a:cubicBezTo>
                    <a:pt x="106" y="25"/>
                    <a:pt x="104" y="24"/>
                    <a:pt x="103" y="24"/>
                  </a:cubicBezTo>
                  <a:cubicBezTo>
                    <a:pt x="102" y="24"/>
                    <a:pt x="101" y="24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8" y="26"/>
                    <a:pt x="98" y="28"/>
                  </a:cubicBezTo>
                  <a:cubicBezTo>
                    <a:pt x="97" y="29"/>
                    <a:pt x="98" y="30"/>
                    <a:pt x="98" y="31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9" y="32"/>
                    <a:pt x="100" y="33"/>
                    <a:pt x="101" y="33"/>
                  </a:cubicBezTo>
                  <a:cubicBezTo>
                    <a:pt x="103" y="33"/>
                    <a:pt x="104" y="33"/>
                    <a:pt x="105" y="33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7" y="31"/>
                    <a:pt x="107" y="29"/>
                  </a:cubicBezTo>
                  <a:cubicBezTo>
                    <a:pt x="107" y="28"/>
                    <a:pt x="107" y="27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lose/>
                  <a:moveTo>
                    <a:pt x="80" y="57"/>
                  </a:moveTo>
                  <a:cubicBezTo>
                    <a:pt x="79" y="56"/>
                    <a:pt x="78" y="55"/>
                    <a:pt x="77" y="55"/>
                  </a:cubicBezTo>
                  <a:cubicBezTo>
                    <a:pt x="75" y="54"/>
                    <a:pt x="74" y="55"/>
                    <a:pt x="73" y="55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6"/>
                    <a:pt x="71" y="57"/>
                    <a:pt x="71" y="58"/>
                  </a:cubicBezTo>
                  <a:cubicBezTo>
                    <a:pt x="71" y="60"/>
                    <a:pt x="71" y="61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3"/>
                    <a:pt x="73" y="64"/>
                    <a:pt x="75" y="64"/>
                  </a:cubicBezTo>
                  <a:cubicBezTo>
                    <a:pt x="76" y="64"/>
                    <a:pt x="77" y="64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cubicBezTo>
                    <a:pt x="79" y="63"/>
                    <a:pt x="80" y="62"/>
                    <a:pt x="80" y="60"/>
                  </a:cubicBezTo>
                  <a:cubicBezTo>
                    <a:pt x="81" y="59"/>
                    <a:pt x="80" y="58"/>
                    <a:pt x="80" y="57"/>
                  </a:cubicBezTo>
                  <a:cubicBezTo>
                    <a:pt x="80" y="57"/>
                    <a:pt x="80" y="57"/>
                    <a:pt x="80" y="57"/>
                  </a:cubicBezTo>
                  <a:close/>
                  <a:moveTo>
                    <a:pt x="68" y="34"/>
                  </a:moveTo>
                  <a:cubicBezTo>
                    <a:pt x="67" y="33"/>
                    <a:pt x="66" y="33"/>
                    <a:pt x="65" y="32"/>
                  </a:cubicBezTo>
                  <a:cubicBezTo>
                    <a:pt x="64" y="32"/>
                    <a:pt x="62" y="32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0" y="34"/>
                    <a:pt x="59" y="35"/>
                    <a:pt x="59" y="36"/>
                  </a:cubicBezTo>
                  <a:cubicBezTo>
                    <a:pt x="59" y="37"/>
                    <a:pt x="59" y="39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1"/>
                    <a:pt x="62" y="41"/>
                    <a:pt x="63" y="42"/>
                  </a:cubicBezTo>
                  <a:cubicBezTo>
                    <a:pt x="64" y="42"/>
                    <a:pt x="66" y="42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8" y="40"/>
                    <a:pt x="68" y="39"/>
                    <a:pt x="69" y="38"/>
                  </a:cubicBezTo>
                  <a:cubicBezTo>
                    <a:pt x="69" y="37"/>
                    <a:pt x="69" y="35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lose/>
                  <a:moveTo>
                    <a:pt x="44" y="76"/>
                  </a:moveTo>
                  <a:cubicBezTo>
                    <a:pt x="44" y="75"/>
                    <a:pt x="43" y="74"/>
                    <a:pt x="41" y="74"/>
                  </a:cubicBezTo>
                  <a:cubicBezTo>
                    <a:pt x="40" y="73"/>
                    <a:pt x="39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7" y="75"/>
                    <a:pt x="36" y="76"/>
                    <a:pt x="36" y="77"/>
                  </a:cubicBezTo>
                  <a:cubicBezTo>
                    <a:pt x="35" y="79"/>
                    <a:pt x="36" y="80"/>
                    <a:pt x="36" y="81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7" y="82"/>
                    <a:pt x="38" y="83"/>
                    <a:pt x="39" y="83"/>
                  </a:cubicBezTo>
                  <a:cubicBezTo>
                    <a:pt x="41" y="83"/>
                    <a:pt x="42" y="83"/>
                    <a:pt x="43" y="82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4" y="82"/>
                    <a:pt x="45" y="81"/>
                    <a:pt x="45" y="79"/>
                  </a:cubicBezTo>
                  <a:cubicBezTo>
                    <a:pt x="45" y="78"/>
                    <a:pt x="45" y="77"/>
                    <a:pt x="44" y="76"/>
                  </a:cubicBezTo>
                  <a:cubicBezTo>
                    <a:pt x="44" y="76"/>
                    <a:pt x="44" y="76"/>
                    <a:pt x="44" y="76"/>
                  </a:cubicBezTo>
                  <a:close/>
                  <a:moveTo>
                    <a:pt x="27" y="60"/>
                  </a:moveTo>
                  <a:cubicBezTo>
                    <a:pt x="26" y="59"/>
                    <a:pt x="25" y="58"/>
                    <a:pt x="24" y="58"/>
                  </a:cubicBezTo>
                  <a:cubicBezTo>
                    <a:pt x="22" y="58"/>
                    <a:pt x="21" y="58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19" y="59"/>
                    <a:pt x="18" y="60"/>
                    <a:pt x="18" y="62"/>
                  </a:cubicBezTo>
                  <a:cubicBezTo>
                    <a:pt x="18" y="63"/>
                    <a:pt x="18" y="64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6"/>
                    <a:pt x="21" y="67"/>
                    <a:pt x="22" y="67"/>
                  </a:cubicBezTo>
                  <a:cubicBezTo>
                    <a:pt x="23" y="67"/>
                    <a:pt x="24" y="67"/>
                    <a:pt x="25" y="66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7" y="65"/>
                    <a:pt x="27" y="63"/>
                  </a:cubicBezTo>
                  <a:cubicBezTo>
                    <a:pt x="28" y="62"/>
                    <a:pt x="27" y="61"/>
                    <a:pt x="27" y="6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grpSp>
        <p:nvGrpSpPr>
          <p:cNvPr id="789" name="组合 788"/>
          <p:cNvGrpSpPr/>
          <p:nvPr/>
        </p:nvGrpSpPr>
        <p:grpSpPr bwMode="auto">
          <a:xfrm>
            <a:off x="3421063" y="1679575"/>
            <a:ext cx="2190750" cy="1227138"/>
            <a:chOff x="3421457" y="1679136"/>
            <a:chExt cx="2190210" cy="1227484"/>
          </a:xfrm>
        </p:grpSpPr>
        <p:grpSp>
          <p:nvGrpSpPr>
            <p:cNvPr id="47112" name="组合 762"/>
            <p:cNvGrpSpPr/>
            <p:nvPr/>
          </p:nvGrpSpPr>
          <p:grpSpPr bwMode="auto">
            <a:xfrm>
              <a:off x="3776509" y="1679136"/>
              <a:ext cx="1835158" cy="1227484"/>
              <a:chOff x="1482464" y="2339613"/>
              <a:chExt cx="2446877" cy="1636645"/>
            </a:xfrm>
          </p:grpSpPr>
          <p:sp>
            <p:nvSpPr>
              <p:cNvPr id="47114" name="文本框 763"/>
              <p:cNvSpPr txBox="1">
                <a:spLocks noChangeArrowheads="1"/>
              </p:cNvSpPr>
              <p:nvPr/>
            </p:nvSpPr>
            <p:spPr bwMode="auto">
              <a:xfrm>
                <a:off x="1482464" y="2339613"/>
                <a:ext cx="1924761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zh-CN" altLang="en-US" sz="1500" b="1">
                    <a:latin typeface="微软雅黑" panose="020B0503020204020204" pitchFamily="34" charset="-122"/>
                  </a:rPr>
                  <a:t>添加文本标题</a:t>
                </a:r>
                <a:endParaRPr lang="zh-CN" altLang="en-US" sz="1500" b="1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765" name="文本框 764"/>
              <p:cNvSpPr txBox="1"/>
              <p:nvPr/>
            </p:nvSpPr>
            <p:spPr>
              <a:xfrm>
                <a:off x="1483077" y="2763066"/>
                <a:ext cx="2446264" cy="1213192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900" dirty="0">
                    <a:latin typeface="+mn-ea"/>
                    <a:ea typeface="+mn-ea"/>
                  </a:rPr>
                  <a:t>您的内容打在这里，或者通过复制您的文本后在此框中您的内容打在这里，或者通过复制您的文本后在此框中</a:t>
                </a:r>
                <a:endParaRPr lang="en-US" altLang="zh-CN" sz="900" dirty="0">
                  <a:latin typeface="+mn-ea"/>
                  <a:ea typeface="+mn-ea"/>
                </a:endParaRPr>
              </a:p>
              <a:p>
                <a:pPr eaLnBrk="1" fontAlgn="auto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825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787" name="Freeform 73"/>
            <p:cNvSpPr>
              <a:spLocks noChangeAspect="1" noEditPoints="1" noChangeArrowheads="1"/>
            </p:cNvSpPr>
            <p:nvPr/>
          </p:nvSpPr>
          <p:spPr bwMode="auto">
            <a:xfrm>
              <a:off x="3421457" y="1707719"/>
              <a:ext cx="404712" cy="431922"/>
            </a:xfrm>
            <a:custGeom>
              <a:avLst/>
              <a:gdLst>
                <a:gd name="T0" fmla="*/ 75 w 89"/>
                <a:gd name="T1" fmla="*/ 22 h 95"/>
                <a:gd name="T2" fmla="*/ 89 w 89"/>
                <a:gd name="T3" fmla="*/ 53 h 95"/>
                <a:gd name="T4" fmla="*/ 78 w 89"/>
                <a:gd name="T5" fmla="*/ 80 h 95"/>
                <a:gd name="T6" fmla="*/ 47 w 89"/>
                <a:gd name="T7" fmla="*/ 53 h 95"/>
                <a:gd name="T8" fmla="*/ 75 w 89"/>
                <a:gd name="T9" fmla="*/ 22 h 95"/>
                <a:gd name="T10" fmla="*/ 76 w 89"/>
                <a:gd name="T11" fmla="*/ 83 h 95"/>
                <a:gd name="T12" fmla="*/ 69 w 89"/>
                <a:gd name="T13" fmla="*/ 88 h 95"/>
                <a:gd name="T14" fmla="*/ 74 w 89"/>
                <a:gd name="T15" fmla="*/ 81 h 95"/>
                <a:gd name="T16" fmla="*/ 76 w 89"/>
                <a:gd name="T17" fmla="*/ 83 h 95"/>
                <a:gd name="T18" fmla="*/ 64 w 89"/>
                <a:gd name="T19" fmla="*/ 92 h 95"/>
                <a:gd name="T20" fmla="*/ 72 w 89"/>
                <a:gd name="T21" fmla="*/ 79 h 95"/>
                <a:gd name="T22" fmla="*/ 70 w 89"/>
                <a:gd name="T23" fmla="*/ 77 h 95"/>
                <a:gd name="T24" fmla="*/ 60 w 89"/>
                <a:gd name="T25" fmla="*/ 94 h 95"/>
                <a:gd name="T26" fmla="*/ 64 w 89"/>
                <a:gd name="T27" fmla="*/ 92 h 95"/>
                <a:gd name="T28" fmla="*/ 58 w 89"/>
                <a:gd name="T29" fmla="*/ 91 h 95"/>
                <a:gd name="T30" fmla="*/ 67 w 89"/>
                <a:gd name="T31" fmla="*/ 75 h 95"/>
                <a:gd name="T32" fmla="*/ 65 w 89"/>
                <a:gd name="T33" fmla="*/ 74 h 95"/>
                <a:gd name="T34" fmla="*/ 57 w 89"/>
                <a:gd name="T35" fmla="*/ 88 h 95"/>
                <a:gd name="T36" fmla="*/ 58 w 89"/>
                <a:gd name="T37" fmla="*/ 91 h 95"/>
                <a:gd name="T38" fmla="*/ 56 w 89"/>
                <a:gd name="T39" fmla="*/ 84 h 95"/>
                <a:gd name="T40" fmla="*/ 63 w 89"/>
                <a:gd name="T41" fmla="*/ 72 h 95"/>
                <a:gd name="T42" fmla="*/ 61 w 89"/>
                <a:gd name="T43" fmla="*/ 70 h 95"/>
                <a:gd name="T44" fmla="*/ 55 w 89"/>
                <a:gd name="T45" fmla="*/ 81 h 95"/>
                <a:gd name="T46" fmla="*/ 56 w 89"/>
                <a:gd name="T47" fmla="*/ 84 h 95"/>
                <a:gd name="T48" fmla="*/ 53 w 89"/>
                <a:gd name="T49" fmla="*/ 78 h 95"/>
                <a:gd name="T50" fmla="*/ 59 w 89"/>
                <a:gd name="T51" fmla="*/ 68 h 95"/>
                <a:gd name="T52" fmla="*/ 57 w 89"/>
                <a:gd name="T53" fmla="*/ 66 h 95"/>
                <a:gd name="T54" fmla="*/ 52 w 89"/>
                <a:gd name="T55" fmla="*/ 75 h 95"/>
                <a:gd name="T56" fmla="*/ 53 w 89"/>
                <a:gd name="T57" fmla="*/ 78 h 95"/>
                <a:gd name="T58" fmla="*/ 51 w 89"/>
                <a:gd name="T59" fmla="*/ 71 h 95"/>
                <a:gd name="T60" fmla="*/ 55 w 89"/>
                <a:gd name="T61" fmla="*/ 64 h 95"/>
                <a:gd name="T62" fmla="*/ 53 w 89"/>
                <a:gd name="T63" fmla="*/ 62 h 95"/>
                <a:gd name="T64" fmla="*/ 50 w 89"/>
                <a:gd name="T65" fmla="*/ 68 h 95"/>
                <a:gd name="T66" fmla="*/ 51 w 89"/>
                <a:gd name="T67" fmla="*/ 71 h 95"/>
                <a:gd name="T68" fmla="*/ 48 w 89"/>
                <a:gd name="T69" fmla="*/ 65 h 95"/>
                <a:gd name="T70" fmla="*/ 51 w 89"/>
                <a:gd name="T71" fmla="*/ 61 h 95"/>
                <a:gd name="T72" fmla="*/ 49 w 89"/>
                <a:gd name="T73" fmla="*/ 59 h 95"/>
                <a:gd name="T74" fmla="*/ 47 w 89"/>
                <a:gd name="T75" fmla="*/ 61 h 95"/>
                <a:gd name="T76" fmla="*/ 48 w 89"/>
                <a:gd name="T77" fmla="*/ 65 h 95"/>
                <a:gd name="T78" fmla="*/ 46 w 89"/>
                <a:gd name="T79" fmla="*/ 58 h 95"/>
                <a:gd name="T80" fmla="*/ 45 w 89"/>
                <a:gd name="T81" fmla="*/ 55 h 95"/>
                <a:gd name="T82" fmla="*/ 47 w 89"/>
                <a:gd name="T83" fmla="*/ 57 h 95"/>
                <a:gd name="T84" fmla="*/ 46 w 89"/>
                <a:gd name="T85" fmla="*/ 58 h 95"/>
                <a:gd name="T86" fmla="*/ 59 w 89"/>
                <a:gd name="T87" fmla="*/ 17 h 95"/>
                <a:gd name="T88" fmla="*/ 41 w 89"/>
                <a:gd name="T89" fmla="*/ 54 h 95"/>
                <a:gd name="T90" fmla="*/ 36 w 89"/>
                <a:gd name="T91" fmla="*/ 13 h 95"/>
                <a:gd name="T92" fmla="*/ 0 w 89"/>
                <a:gd name="T93" fmla="*/ 54 h 95"/>
                <a:gd name="T94" fmla="*/ 41 w 89"/>
                <a:gd name="T95" fmla="*/ 95 h 95"/>
                <a:gd name="T96" fmla="*/ 55 w 89"/>
                <a:gd name="T97" fmla="*/ 93 h 95"/>
                <a:gd name="T98" fmla="*/ 41 w 89"/>
                <a:gd name="T99" fmla="*/ 54 h 95"/>
                <a:gd name="T100" fmla="*/ 68 w 89"/>
                <a:gd name="T101" fmla="*/ 23 h 95"/>
                <a:gd name="T102" fmla="*/ 59 w 89"/>
                <a:gd name="T103" fmla="*/ 17 h 95"/>
                <a:gd name="T104" fmla="*/ 43 w 89"/>
                <a:gd name="T105" fmla="*/ 0 h 95"/>
                <a:gd name="T106" fmla="*/ 38 w 89"/>
                <a:gd name="T107" fmla="*/ 0 h 95"/>
                <a:gd name="T108" fmla="*/ 43 w 89"/>
                <a:gd name="T109" fmla="*/ 41 h 95"/>
                <a:gd name="T110" fmla="*/ 61 w 89"/>
                <a:gd name="T111" fmla="*/ 4 h 95"/>
                <a:gd name="T112" fmla="*/ 43 w 89"/>
                <a:gd name="T113" fmla="*/ 0 h 95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89"/>
                <a:gd name="T172" fmla="*/ 0 h 95"/>
                <a:gd name="T173" fmla="*/ 89 w 89"/>
                <a:gd name="T174" fmla="*/ 95 h 95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89" h="95">
                  <a:moveTo>
                    <a:pt x="75" y="22"/>
                  </a:moveTo>
                  <a:cubicBezTo>
                    <a:pt x="83" y="29"/>
                    <a:pt x="89" y="40"/>
                    <a:pt x="89" y="53"/>
                  </a:cubicBezTo>
                  <a:cubicBezTo>
                    <a:pt x="89" y="63"/>
                    <a:pt x="85" y="73"/>
                    <a:pt x="78" y="80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75" y="22"/>
                    <a:pt x="75" y="22"/>
                    <a:pt x="75" y="22"/>
                  </a:cubicBezTo>
                  <a:close/>
                  <a:moveTo>
                    <a:pt x="76" y="83"/>
                  </a:moveTo>
                  <a:cubicBezTo>
                    <a:pt x="74" y="85"/>
                    <a:pt x="72" y="87"/>
                    <a:pt x="69" y="88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6" y="83"/>
                    <a:pt x="76" y="83"/>
                    <a:pt x="76" y="83"/>
                  </a:cubicBezTo>
                  <a:close/>
                  <a:moveTo>
                    <a:pt x="64" y="92"/>
                  </a:moveTo>
                  <a:cubicBezTo>
                    <a:pt x="72" y="79"/>
                    <a:pt x="72" y="79"/>
                    <a:pt x="72" y="79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61" y="93"/>
                    <a:pt x="63" y="92"/>
                    <a:pt x="64" y="92"/>
                  </a:cubicBezTo>
                  <a:close/>
                  <a:moveTo>
                    <a:pt x="58" y="91"/>
                  </a:moveTo>
                  <a:cubicBezTo>
                    <a:pt x="67" y="75"/>
                    <a:pt x="67" y="75"/>
                    <a:pt x="67" y="75"/>
                  </a:cubicBezTo>
                  <a:cubicBezTo>
                    <a:pt x="65" y="74"/>
                    <a:pt x="65" y="74"/>
                    <a:pt x="65" y="74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8" y="91"/>
                    <a:pt x="58" y="91"/>
                    <a:pt x="58" y="91"/>
                  </a:cubicBezTo>
                  <a:close/>
                  <a:moveTo>
                    <a:pt x="56" y="84"/>
                  </a:moveTo>
                  <a:cubicBezTo>
                    <a:pt x="63" y="72"/>
                    <a:pt x="63" y="72"/>
                    <a:pt x="63" y="72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55" y="81"/>
                    <a:pt x="55" y="81"/>
                    <a:pt x="55" y="81"/>
                  </a:cubicBezTo>
                  <a:cubicBezTo>
                    <a:pt x="56" y="84"/>
                    <a:pt x="56" y="84"/>
                    <a:pt x="56" y="84"/>
                  </a:cubicBezTo>
                  <a:close/>
                  <a:moveTo>
                    <a:pt x="53" y="78"/>
                  </a:moveTo>
                  <a:cubicBezTo>
                    <a:pt x="59" y="68"/>
                    <a:pt x="59" y="68"/>
                    <a:pt x="59" y="68"/>
                  </a:cubicBezTo>
                  <a:cubicBezTo>
                    <a:pt x="57" y="66"/>
                    <a:pt x="57" y="66"/>
                    <a:pt x="57" y="66"/>
                  </a:cubicBezTo>
                  <a:cubicBezTo>
                    <a:pt x="52" y="75"/>
                    <a:pt x="52" y="75"/>
                    <a:pt x="52" y="75"/>
                  </a:cubicBezTo>
                  <a:cubicBezTo>
                    <a:pt x="53" y="78"/>
                    <a:pt x="53" y="78"/>
                    <a:pt x="53" y="78"/>
                  </a:cubicBezTo>
                  <a:close/>
                  <a:moveTo>
                    <a:pt x="51" y="71"/>
                  </a:moveTo>
                  <a:cubicBezTo>
                    <a:pt x="55" y="64"/>
                    <a:pt x="55" y="64"/>
                    <a:pt x="55" y="64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50" y="68"/>
                    <a:pt x="50" y="68"/>
                    <a:pt x="50" y="68"/>
                  </a:cubicBezTo>
                  <a:cubicBezTo>
                    <a:pt x="51" y="71"/>
                    <a:pt x="51" y="71"/>
                    <a:pt x="51" y="71"/>
                  </a:cubicBezTo>
                  <a:close/>
                  <a:moveTo>
                    <a:pt x="48" y="65"/>
                  </a:moveTo>
                  <a:cubicBezTo>
                    <a:pt x="51" y="61"/>
                    <a:pt x="51" y="61"/>
                    <a:pt x="51" y="61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7" y="61"/>
                    <a:pt x="47" y="61"/>
                    <a:pt x="47" y="61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46" y="58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6" y="58"/>
                    <a:pt x="46" y="58"/>
                    <a:pt x="46" y="58"/>
                  </a:cubicBezTo>
                  <a:close/>
                  <a:moveTo>
                    <a:pt x="59" y="17"/>
                  </a:moveTo>
                  <a:cubicBezTo>
                    <a:pt x="41" y="54"/>
                    <a:pt x="41" y="54"/>
                    <a:pt x="41" y="54"/>
                  </a:cubicBezTo>
                  <a:cubicBezTo>
                    <a:pt x="41" y="54"/>
                    <a:pt x="38" y="28"/>
                    <a:pt x="36" y="13"/>
                  </a:cubicBezTo>
                  <a:cubicBezTo>
                    <a:pt x="16" y="15"/>
                    <a:pt x="0" y="33"/>
                    <a:pt x="0" y="54"/>
                  </a:cubicBezTo>
                  <a:cubicBezTo>
                    <a:pt x="0" y="77"/>
                    <a:pt x="18" y="95"/>
                    <a:pt x="41" y="95"/>
                  </a:cubicBezTo>
                  <a:cubicBezTo>
                    <a:pt x="46" y="95"/>
                    <a:pt x="51" y="94"/>
                    <a:pt x="55" y="93"/>
                  </a:cubicBezTo>
                  <a:cubicBezTo>
                    <a:pt x="41" y="54"/>
                    <a:pt x="41" y="54"/>
                    <a:pt x="41" y="54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6" y="20"/>
                    <a:pt x="63" y="18"/>
                    <a:pt x="59" y="17"/>
                  </a:cubicBezTo>
                  <a:close/>
                  <a:moveTo>
                    <a:pt x="43" y="0"/>
                  </a:moveTo>
                  <a:cubicBezTo>
                    <a:pt x="41" y="0"/>
                    <a:pt x="40" y="0"/>
                    <a:pt x="38" y="0"/>
                  </a:cubicBezTo>
                  <a:cubicBezTo>
                    <a:pt x="40" y="15"/>
                    <a:pt x="43" y="41"/>
                    <a:pt x="43" y="41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6" y="1"/>
                    <a:pt x="49" y="0"/>
                    <a:pt x="4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sz="1350">
                <a:latin typeface="Calibri" panose="020F0502020204030204" pitchFamily="34" charset="0"/>
                <a:ea typeface="+mn-ea"/>
                <a:sym typeface="宋体" panose="02010600030101010101" pitchFamily="2" charset="-122"/>
              </a:endParaRPr>
            </a:p>
          </p:txBody>
        </p:sp>
      </p:grpSp>
      <p:sp>
        <p:nvSpPr>
          <p:cNvPr id="32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33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/>
          <p:cNvGrpSpPr/>
          <p:nvPr/>
        </p:nvGrpSpPr>
        <p:grpSpPr bwMode="auto">
          <a:xfrm>
            <a:off x="5180013" y="1820863"/>
            <a:ext cx="1936750" cy="2395537"/>
            <a:chOff x="5180093" y="1821376"/>
            <a:chExt cx="1936139" cy="2394289"/>
          </a:xfrm>
        </p:grpSpPr>
        <p:sp>
          <p:nvSpPr>
            <p:cNvPr id="3" name="任意多边形 92"/>
            <p:cNvSpPr>
              <a:spLocks noChangeArrowheads="1"/>
            </p:cNvSpPr>
            <p:nvPr/>
          </p:nvSpPr>
          <p:spPr bwMode="auto">
            <a:xfrm>
              <a:off x="7011490" y="1827723"/>
              <a:ext cx="104742" cy="509322"/>
            </a:xfrm>
            <a:custGeom>
              <a:avLst/>
              <a:gdLst>
                <a:gd name="T0" fmla="*/ 68388 w 139685"/>
                <a:gd name="T1" fmla="*/ 117634 h 680005"/>
                <a:gd name="T2" fmla="*/ 125060 w 139685"/>
                <a:gd name="T3" fmla="*/ 117634 h 680005"/>
                <a:gd name="T4" fmla="*/ 139685 w 139685"/>
                <a:gd name="T5" fmla="*/ 117634 h 680005"/>
                <a:gd name="T6" fmla="*/ 139685 w 139685"/>
                <a:gd name="T7" fmla="*/ 402472 h 680005"/>
                <a:gd name="T8" fmla="*/ 139523 w 139685"/>
                <a:gd name="T9" fmla="*/ 402472 h 680005"/>
                <a:gd name="T10" fmla="*/ 124564 w 139685"/>
                <a:gd name="T11" fmla="*/ 402472 h 680005"/>
                <a:gd name="T12" fmla="*/ 124564 w 139685"/>
                <a:gd name="T13" fmla="*/ 648357 h 680005"/>
                <a:gd name="T14" fmla="*/ 95254 w 139685"/>
                <a:gd name="T15" fmla="*/ 680005 h 680005"/>
                <a:gd name="T16" fmla="*/ 63503 w 139685"/>
                <a:gd name="T17" fmla="*/ 648357 h 680005"/>
                <a:gd name="T18" fmla="*/ 63503 w 139685"/>
                <a:gd name="T19" fmla="*/ 370823 h 680005"/>
                <a:gd name="T20" fmla="*/ 63503 w 139685"/>
                <a:gd name="T21" fmla="*/ 363519 h 680005"/>
                <a:gd name="T22" fmla="*/ 63503 w 139685"/>
                <a:gd name="T23" fmla="*/ 210145 h 680005"/>
                <a:gd name="T24" fmla="*/ 43963 w 139685"/>
                <a:gd name="T25" fmla="*/ 210145 h 680005"/>
                <a:gd name="T26" fmla="*/ 43963 w 139685"/>
                <a:gd name="T27" fmla="*/ 370823 h 680005"/>
                <a:gd name="T28" fmla="*/ 21982 w 139685"/>
                <a:gd name="T29" fmla="*/ 392733 h 680005"/>
                <a:gd name="T30" fmla="*/ 0 w 139685"/>
                <a:gd name="T31" fmla="*/ 370823 h 680005"/>
                <a:gd name="T32" fmla="*/ 0 w 139685"/>
                <a:gd name="T33" fmla="*/ 183366 h 680005"/>
                <a:gd name="T34" fmla="*/ 0 w 139685"/>
                <a:gd name="T35" fmla="*/ 176062 h 680005"/>
                <a:gd name="T36" fmla="*/ 0 w 139685"/>
                <a:gd name="T37" fmla="*/ 173627 h 680005"/>
                <a:gd name="T38" fmla="*/ 68388 w 139685"/>
                <a:gd name="T39" fmla="*/ 117634 h 680005"/>
                <a:gd name="T40" fmla="*/ 134144 w 139685"/>
                <a:gd name="T41" fmla="*/ 0 h 680005"/>
                <a:gd name="T42" fmla="*/ 139685 w 139685"/>
                <a:gd name="T43" fmla="*/ 2295 h 680005"/>
                <a:gd name="T44" fmla="*/ 139685 w 139685"/>
                <a:gd name="T45" fmla="*/ 105020 h 680005"/>
                <a:gd name="T46" fmla="*/ 134144 w 139685"/>
                <a:gd name="T47" fmla="*/ 107315 h 680005"/>
                <a:gd name="T48" fmla="*/ 80486 w 139685"/>
                <a:gd name="T49" fmla="*/ 53658 h 680005"/>
                <a:gd name="T50" fmla="*/ 134144 w 139685"/>
                <a:gd name="T51" fmla="*/ 0 h 680005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39685" h="680005">
                  <a:moveTo>
                    <a:pt x="68388" y="117634"/>
                  </a:moveTo>
                  <a:cubicBezTo>
                    <a:pt x="68388" y="117634"/>
                    <a:pt x="68388" y="117634"/>
                    <a:pt x="125060" y="117634"/>
                  </a:cubicBezTo>
                  <a:lnTo>
                    <a:pt x="139685" y="117634"/>
                  </a:lnTo>
                  <a:lnTo>
                    <a:pt x="139685" y="402472"/>
                  </a:lnTo>
                  <a:lnTo>
                    <a:pt x="139523" y="402472"/>
                  </a:lnTo>
                  <a:cubicBezTo>
                    <a:pt x="137386" y="402472"/>
                    <a:pt x="133112" y="402472"/>
                    <a:pt x="124564" y="402472"/>
                  </a:cubicBezTo>
                  <a:cubicBezTo>
                    <a:pt x="124564" y="402472"/>
                    <a:pt x="124564" y="402472"/>
                    <a:pt x="124564" y="648357"/>
                  </a:cubicBezTo>
                  <a:cubicBezTo>
                    <a:pt x="124564" y="665398"/>
                    <a:pt x="112351" y="680005"/>
                    <a:pt x="95254" y="680005"/>
                  </a:cubicBezTo>
                  <a:cubicBezTo>
                    <a:pt x="78157" y="680005"/>
                    <a:pt x="63503" y="665398"/>
                    <a:pt x="63503" y="648357"/>
                  </a:cubicBezTo>
                  <a:cubicBezTo>
                    <a:pt x="63503" y="648357"/>
                    <a:pt x="63503" y="648357"/>
                    <a:pt x="63503" y="370823"/>
                  </a:cubicBezTo>
                  <a:cubicBezTo>
                    <a:pt x="63503" y="368388"/>
                    <a:pt x="63503" y="365954"/>
                    <a:pt x="63503" y="363519"/>
                  </a:cubicBezTo>
                  <a:cubicBezTo>
                    <a:pt x="63503" y="363519"/>
                    <a:pt x="63503" y="363519"/>
                    <a:pt x="63503" y="210145"/>
                  </a:cubicBezTo>
                  <a:cubicBezTo>
                    <a:pt x="63503" y="210145"/>
                    <a:pt x="63503" y="210145"/>
                    <a:pt x="43963" y="210145"/>
                  </a:cubicBezTo>
                  <a:cubicBezTo>
                    <a:pt x="43963" y="210145"/>
                    <a:pt x="43963" y="210145"/>
                    <a:pt x="43963" y="370823"/>
                  </a:cubicBezTo>
                  <a:cubicBezTo>
                    <a:pt x="43963" y="382996"/>
                    <a:pt x="34194" y="392733"/>
                    <a:pt x="21982" y="392733"/>
                  </a:cubicBezTo>
                  <a:cubicBezTo>
                    <a:pt x="9770" y="392733"/>
                    <a:pt x="0" y="382996"/>
                    <a:pt x="0" y="370823"/>
                  </a:cubicBezTo>
                  <a:cubicBezTo>
                    <a:pt x="0" y="370823"/>
                    <a:pt x="0" y="370823"/>
                    <a:pt x="0" y="183366"/>
                  </a:cubicBezTo>
                  <a:cubicBezTo>
                    <a:pt x="0" y="183366"/>
                    <a:pt x="0" y="183366"/>
                    <a:pt x="0" y="176062"/>
                  </a:cubicBezTo>
                  <a:cubicBezTo>
                    <a:pt x="0" y="176062"/>
                    <a:pt x="0" y="176062"/>
                    <a:pt x="0" y="173627"/>
                  </a:cubicBezTo>
                  <a:cubicBezTo>
                    <a:pt x="0" y="159021"/>
                    <a:pt x="19539" y="120069"/>
                    <a:pt x="68388" y="117634"/>
                  </a:cubicBezTo>
                  <a:close/>
                  <a:moveTo>
                    <a:pt x="134144" y="0"/>
                  </a:moveTo>
                  <a:lnTo>
                    <a:pt x="139685" y="2295"/>
                  </a:lnTo>
                  <a:lnTo>
                    <a:pt x="139685" y="105020"/>
                  </a:lnTo>
                  <a:lnTo>
                    <a:pt x="134144" y="107315"/>
                  </a:lnTo>
                  <a:cubicBezTo>
                    <a:pt x="104510" y="107315"/>
                    <a:pt x="80486" y="83292"/>
                    <a:pt x="80486" y="53658"/>
                  </a:cubicBezTo>
                  <a:cubicBezTo>
                    <a:pt x="80486" y="24023"/>
                    <a:pt x="104510" y="0"/>
                    <a:pt x="134144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4" name="任意多边形 72"/>
            <p:cNvSpPr>
              <a:spLocks noChangeArrowheads="1"/>
            </p:cNvSpPr>
            <p:nvPr/>
          </p:nvSpPr>
          <p:spPr bwMode="auto">
            <a:xfrm>
              <a:off x="5203897" y="1821376"/>
              <a:ext cx="198375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5" name="任意多边形 73"/>
            <p:cNvSpPr/>
            <p:nvPr/>
          </p:nvSpPr>
          <p:spPr bwMode="auto">
            <a:xfrm>
              <a:off x="5181679" y="2392578"/>
              <a:ext cx="234876" cy="510909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6" name="任意多边形 75"/>
            <p:cNvSpPr>
              <a:spLocks noChangeArrowheads="1"/>
            </p:cNvSpPr>
            <p:nvPr/>
          </p:nvSpPr>
          <p:spPr bwMode="auto">
            <a:xfrm>
              <a:off x="5881547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7" name="任意多边形 76"/>
            <p:cNvSpPr>
              <a:spLocks noChangeArrowheads="1"/>
            </p:cNvSpPr>
            <p:nvPr/>
          </p:nvSpPr>
          <p:spPr bwMode="auto">
            <a:xfrm>
              <a:off x="5429251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8" name="任意多边形 77"/>
            <p:cNvSpPr>
              <a:spLocks noChangeArrowheads="1"/>
            </p:cNvSpPr>
            <p:nvPr/>
          </p:nvSpPr>
          <p:spPr bwMode="auto">
            <a:xfrm>
              <a:off x="5656193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9" name="任意多边形 78"/>
            <p:cNvSpPr>
              <a:spLocks noChangeArrowheads="1"/>
            </p:cNvSpPr>
            <p:nvPr/>
          </p:nvSpPr>
          <p:spPr bwMode="auto">
            <a:xfrm>
              <a:off x="6108487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0" name="任意多边形 79"/>
            <p:cNvSpPr>
              <a:spLocks noChangeArrowheads="1"/>
            </p:cNvSpPr>
            <p:nvPr/>
          </p:nvSpPr>
          <p:spPr bwMode="auto">
            <a:xfrm>
              <a:off x="6335428" y="1821376"/>
              <a:ext cx="198374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1" name="任意多边形 80"/>
            <p:cNvSpPr>
              <a:spLocks noChangeArrowheads="1"/>
            </p:cNvSpPr>
            <p:nvPr/>
          </p:nvSpPr>
          <p:spPr bwMode="auto">
            <a:xfrm>
              <a:off x="6560782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2" name="任意多边形 81"/>
            <p:cNvSpPr/>
            <p:nvPr/>
          </p:nvSpPr>
          <p:spPr bwMode="auto">
            <a:xfrm>
              <a:off x="5637149" y="2392578"/>
              <a:ext cx="233288" cy="510909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3" name="任意多边形 82"/>
            <p:cNvSpPr/>
            <p:nvPr/>
          </p:nvSpPr>
          <p:spPr bwMode="auto">
            <a:xfrm>
              <a:off x="5410207" y="2392578"/>
              <a:ext cx="233289" cy="510909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4" name="任意多边形 83"/>
            <p:cNvSpPr/>
            <p:nvPr/>
          </p:nvSpPr>
          <p:spPr bwMode="auto">
            <a:xfrm>
              <a:off x="5864089" y="2392578"/>
              <a:ext cx="234876" cy="510909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5" name="任意多边形 84"/>
            <p:cNvSpPr>
              <a:spLocks noChangeArrowheads="1"/>
            </p:cNvSpPr>
            <p:nvPr/>
          </p:nvSpPr>
          <p:spPr bwMode="auto">
            <a:xfrm>
              <a:off x="6787723" y="1821376"/>
              <a:ext cx="199962" cy="509322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7" name="任意多边形 105"/>
            <p:cNvSpPr>
              <a:spLocks noChangeArrowheads="1"/>
            </p:cNvSpPr>
            <p:nvPr/>
          </p:nvSpPr>
          <p:spPr bwMode="auto">
            <a:xfrm>
              <a:off x="5200723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8" name="任意多边形 106"/>
            <p:cNvSpPr/>
            <p:nvPr/>
          </p:nvSpPr>
          <p:spPr bwMode="auto">
            <a:xfrm>
              <a:off x="5180093" y="3706343"/>
              <a:ext cx="233288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19" name="任意多边形 107"/>
            <p:cNvSpPr>
              <a:spLocks noChangeArrowheads="1"/>
            </p:cNvSpPr>
            <p:nvPr/>
          </p:nvSpPr>
          <p:spPr bwMode="auto">
            <a:xfrm>
              <a:off x="5879959" y="3133554"/>
              <a:ext cx="198375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0" name="任意多边形 108"/>
            <p:cNvSpPr>
              <a:spLocks noChangeArrowheads="1"/>
            </p:cNvSpPr>
            <p:nvPr/>
          </p:nvSpPr>
          <p:spPr bwMode="auto">
            <a:xfrm>
              <a:off x="5427665" y="3133554"/>
              <a:ext cx="198374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1" name="任意多边形 109"/>
            <p:cNvSpPr>
              <a:spLocks noChangeArrowheads="1"/>
            </p:cNvSpPr>
            <p:nvPr/>
          </p:nvSpPr>
          <p:spPr bwMode="auto">
            <a:xfrm>
              <a:off x="5653019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2" name="任意多边形 110"/>
            <p:cNvSpPr>
              <a:spLocks noChangeArrowheads="1"/>
            </p:cNvSpPr>
            <p:nvPr/>
          </p:nvSpPr>
          <p:spPr bwMode="auto">
            <a:xfrm>
              <a:off x="6105313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3" name="任意多边形 111"/>
            <p:cNvSpPr>
              <a:spLocks noChangeArrowheads="1"/>
            </p:cNvSpPr>
            <p:nvPr/>
          </p:nvSpPr>
          <p:spPr bwMode="auto">
            <a:xfrm>
              <a:off x="6332254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4" name="任意多边形 112"/>
            <p:cNvSpPr>
              <a:spLocks noChangeArrowheads="1"/>
            </p:cNvSpPr>
            <p:nvPr/>
          </p:nvSpPr>
          <p:spPr bwMode="auto">
            <a:xfrm>
              <a:off x="6557608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5" name="任意多边形 113"/>
            <p:cNvSpPr/>
            <p:nvPr/>
          </p:nvSpPr>
          <p:spPr bwMode="auto">
            <a:xfrm>
              <a:off x="5635561" y="3706343"/>
              <a:ext cx="233289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6" name="任意多边形 114"/>
            <p:cNvSpPr/>
            <p:nvPr/>
          </p:nvSpPr>
          <p:spPr bwMode="auto">
            <a:xfrm>
              <a:off x="5407033" y="3706343"/>
              <a:ext cx="233289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7" name="任意多边形 115"/>
            <p:cNvSpPr/>
            <p:nvPr/>
          </p:nvSpPr>
          <p:spPr bwMode="auto">
            <a:xfrm>
              <a:off x="5862503" y="3706343"/>
              <a:ext cx="233288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8" name="任意多边形 116"/>
            <p:cNvSpPr>
              <a:spLocks noChangeArrowheads="1"/>
            </p:cNvSpPr>
            <p:nvPr/>
          </p:nvSpPr>
          <p:spPr bwMode="auto">
            <a:xfrm>
              <a:off x="6784549" y="3133554"/>
              <a:ext cx="199962" cy="510909"/>
            </a:xfrm>
            <a:custGeom>
              <a:avLst/>
              <a:gdLst>
                <a:gd name="T0" fmla="*/ 68388 w 409575"/>
                <a:gd name="T1" fmla="*/ 117634 h 1046162"/>
                <a:gd name="T2" fmla="*/ 202721 w 409575"/>
                <a:gd name="T3" fmla="*/ 117634 h 1046162"/>
                <a:gd name="T4" fmla="*/ 266224 w 409575"/>
                <a:gd name="T5" fmla="*/ 171193 h 1046162"/>
                <a:gd name="T6" fmla="*/ 266224 w 409575"/>
                <a:gd name="T7" fmla="*/ 176062 h 1046162"/>
                <a:gd name="T8" fmla="*/ 266224 w 409575"/>
                <a:gd name="T9" fmla="*/ 183366 h 1046162"/>
                <a:gd name="T10" fmla="*/ 266224 w 409575"/>
                <a:gd name="T11" fmla="*/ 370823 h 1046162"/>
                <a:gd name="T12" fmla="*/ 244242 w 409575"/>
                <a:gd name="T13" fmla="*/ 392733 h 1046162"/>
                <a:gd name="T14" fmla="*/ 219818 w 409575"/>
                <a:gd name="T15" fmla="*/ 370823 h 1046162"/>
                <a:gd name="T16" fmla="*/ 219818 w 409575"/>
                <a:gd name="T17" fmla="*/ 210145 h 1046162"/>
                <a:gd name="T18" fmla="*/ 202721 w 409575"/>
                <a:gd name="T19" fmla="*/ 210145 h 1046162"/>
                <a:gd name="T20" fmla="*/ 202721 w 409575"/>
                <a:gd name="T21" fmla="*/ 363519 h 1046162"/>
                <a:gd name="T22" fmla="*/ 202721 w 409575"/>
                <a:gd name="T23" fmla="*/ 648357 h 1046162"/>
                <a:gd name="T24" fmla="*/ 170970 w 409575"/>
                <a:gd name="T25" fmla="*/ 680005 h 1046162"/>
                <a:gd name="T26" fmla="*/ 141660 w 409575"/>
                <a:gd name="T27" fmla="*/ 648357 h 1046162"/>
                <a:gd name="T28" fmla="*/ 141660 w 409575"/>
                <a:gd name="T29" fmla="*/ 402471 h 1046162"/>
                <a:gd name="T30" fmla="*/ 124564 w 409575"/>
                <a:gd name="T31" fmla="*/ 402471 h 1046162"/>
                <a:gd name="T32" fmla="*/ 124564 w 409575"/>
                <a:gd name="T33" fmla="*/ 648357 h 1046162"/>
                <a:gd name="T34" fmla="*/ 95254 w 409575"/>
                <a:gd name="T35" fmla="*/ 680005 h 1046162"/>
                <a:gd name="T36" fmla="*/ 63503 w 409575"/>
                <a:gd name="T37" fmla="*/ 648357 h 1046162"/>
                <a:gd name="T38" fmla="*/ 63503 w 409575"/>
                <a:gd name="T39" fmla="*/ 370823 h 1046162"/>
                <a:gd name="T40" fmla="*/ 63503 w 409575"/>
                <a:gd name="T41" fmla="*/ 363519 h 1046162"/>
                <a:gd name="T42" fmla="*/ 63503 w 409575"/>
                <a:gd name="T43" fmla="*/ 210145 h 1046162"/>
                <a:gd name="T44" fmla="*/ 43963 w 409575"/>
                <a:gd name="T45" fmla="*/ 210145 h 1046162"/>
                <a:gd name="T46" fmla="*/ 43963 w 409575"/>
                <a:gd name="T47" fmla="*/ 370823 h 1046162"/>
                <a:gd name="T48" fmla="*/ 21982 w 409575"/>
                <a:gd name="T49" fmla="*/ 392733 h 1046162"/>
                <a:gd name="T50" fmla="*/ 0 w 409575"/>
                <a:gd name="T51" fmla="*/ 370823 h 1046162"/>
                <a:gd name="T52" fmla="*/ 0 w 409575"/>
                <a:gd name="T53" fmla="*/ 183366 h 1046162"/>
                <a:gd name="T54" fmla="*/ 0 w 409575"/>
                <a:gd name="T55" fmla="*/ 176062 h 1046162"/>
                <a:gd name="T56" fmla="*/ 0 w 409575"/>
                <a:gd name="T57" fmla="*/ 173627 h 1046162"/>
                <a:gd name="T58" fmla="*/ 68388 w 409575"/>
                <a:gd name="T59" fmla="*/ 117634 h 1046162"/>
                <a:gd name="T60" fmla="*/ 134144 w 409575"/>
                <a:gd name="T61" fmla="*/ 0 h 1046162"/>
                <a:gd name="T62" fmla="*/ 187801 w 409575"/>
                <a:gd name="T63" fmla="*/ 53657 h 1046162"/>
                <a:gd name="T64" fmla="*/ 134144 w 409575"/>
                <a:gd name="T65" fmla="*/ 107315 h 1046162"/>
                <a:gd name="T66" fmla="*/ 80486 w 409575"/>
                <a:gd name="T67" fmla="*/ 53657 h 1046162"/>
                <a:gd name="T68" fmla="*/ 134144 w 409575"/>
                <a:gd name="T69" fmla="*/ 0 h 1046162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09575" h="1046162">
                  <a:moveTo>
                    <a:pt x="105212" y="180975"/>
                  </a:moveTo>
                  <a:cubicBezTo>
                    <a:pt x="105212" y="180975"/>
                    <a:pt x="105212" y="180975"/>
                    <a:pt x="311878" y="180975"/>
                  </a:cubicBezTo>
                  <a:cubicBezTo>
                    <a:pt x="375757" y="180975"/>
                    <a:pt x="409575" y="237156"/>
                    <a:pt x="409575" y="263374"/>
                  </a:cubicBezTo>
                  <a:cubicBezTo>
                    <a:pt x="409575" y="263374"/>
                    <a:pt x="409575" y="263374"/>
                    <a:pt x="409575" y="270865"/>
                  </a:cubicBezTo>
                  <a:cubicBezTo>
                    <a:pt x="409575" y="270865"/>
                    <a:pt x="409575" y="270865"/>
                    <a:pt x="409575" y="282101"/>
                  </a:cubicBezTo>
                  <a:cubicBezTo>
                    <a:pt x="409575" y="282101"/>
                    <a:pt x="409575" y="282101"/>
                    <a:pt x="409575" y="570497"/>
                  </a:cubicBezTo>
                  <a:cubicBezTo>
                    <a:pt x="409575" y="589224"/>
                    <a:pt x="394545" y="604205"/>
                    <a:pt x="375757" y="604205"/>
                  </a:cubicBezTo>
                  <a:cubicBezTo>
                    <a:pt x="353212" y="604205"/>
                    <a:pt x="338181" y="589224"/>
                    <a:pt x="338181" y="570497"/>
                  </a:cubicBezTo>
                  <a:cubicBezTo>
                    <a:pt x="338181" y="570497"/>
                    <a:pt x="338181" y="570497"/>
                    <a:pt x="338181" y="323300"/>
                  </a:cubicBezTo>
                  <a:cubicBezTo>
                    <a:pt x="338181" y="323300"/>
                    <a:pt x="338181" y="323300"/>
                    <a:pt x="311878" y="323300"/>
                  </a:cubicBezTo>
                  <a:cubicBezTo>
                    <a:pt x="311878" y="323300"/>
                    <a:pt x="311878" y="323300"/>
                    <a:pt x="311878" y="559260"/>
                  </a:cubicBezTo>
                  <a:cubicBezTo>
                    <a:pt x="311878" y="559260"/>
                    <a:pt x="311878" y="559260"/>
                    <a:pt x="311878" y="997472"/>
                  </a:cubicBezTo>
                  <a:cubicBezTo>
                    <a:pt x="311878" y="1023690"/>
                    <a:pt x="289333" y="1046162"/>
                    <a:pt x="263030" y="1046162"/>
                  </a:cubicBezTo>
                  <a:cubicBezTo>
                    <a:pt x="236727" y="1046162"/>
                    <a:pt x="217939" y="1023690"/>
                    <a:pt x="217939" y="997472"/>
                  </a:cubicBezTo>
                  <a:cubicBezTo>
                    <a:pt x="217939" y="997472"/>
                    <a:pt x="217939" y="997472"/>
                    <a:pt x="217939" y="619187"/>
                  </a:cubicBezTo>
                  <a:cubicBezTo>
                    <a:pt x="217939" y="619187"/>
                    <a:pt x="217939" y="619187"/>
                    <a:pt x="191636" y="619187"/>
                  </a:cubicBezTo>
                  <a:cubicBezTo>
                    <a:pt x="191636" y="619187"/>
                    <a:pt x="191636" y="619187"/>
                    <a:pt x="191636" y="997472"/>
                  </a:cubicBezTo>
                  <a:cubicBezTo>
                    <a:pt x="191636" y="1023690"/>
                    <a:pt x="172848" y="1046162"/>
                    <a:pt x="146545" y="1046162"/>
                  </a:cubicBezTo>
                  <a:cubicBezTo>
                    <a:pt x="120242" y="1046162"/>
                    <a:pt x="97697" y="1023690"/>
                    <a:pt x="97697" y="997472"/>
                  </a:cubicBezTo>
                  <a:cubicBezTo>
                    <a:pt x="97697" y="997472"/>
                    <a:pt x="97697" y="997472"/>
                    <a:pt x="97697" y="570497"/>
                  </a:cubicBezTo>
                  <a:cubicBezTo>
                    <a:pt x="97697" y="566751"/>
                    <a:pt x="97697" y="563006"/>
                    <a:pt x="97697" y="559260"/>
                  </a:cubicBezTo>
                  <a:cubicBezTo>
                    <a:pt x="97697" y="559260"/>
                    <a:pt x="97697" y="559260"/>
                    <a:pt x="97697" y="323300"/>
                  </a:cubicBezTo>
                  <a:cubicBezTo>
                    <a:pt x="97697" y="323300"/>
                    <a:pt x="97697" y="323300"/>
                    <a:pt x="67636" y="323300"/>
                  </a:cubicBezTo>
                  <a:cubicBezTo>
                    <a:pt x="67636" y="323300"/>
                    <a:pt x="67636" y="323300"/>
                    <a:pt x="67636" y="570497"/>
                  </a:cubicBezTo>
                  <a:cubicBezTo>
                    <a:pt x="67636" y="589224"/>
                    <a:pt x="52606" y="604205"/>
                    <a:pt x="33818" y="604205"/>
                  </a:cubicBezTo>
                  <a:cubicBezTo>
                    <a:pt x="15030" y="604205"/>
                    <a:pt x="0" y="589224"/>
                    <a:pt x="0" y="570497"/>
                  </a:cubicBezTo>
                  <a:cubicBezTo>
                    <a:pt x="0" y="570497"/>
                    <a:pt x="0" y="570497"/>
                    <a:pt x="0" y="282101"/>
                  </a:cubicBezTo>
                  <a:cubicBezTo>
                    <a:pt x="0" y="282101"/>
                    <a:pt x="0" y="282101"/>
                    <a:pt x="0" y="270865"/>
                  </a:cubicBezTo>
                  <a:cubicBezTo>
                    <a:pt x="0" y="270865"/>
                    <a:pt x="0" y="270865"/>
                    <a:pt x="0" y="267119"/>
                  </a:cubicBezTo>
                  <a:cubicBezTo>
                    <a:pt x="0" y="244647"/>
                    <a:pt x="30060" y="184721"/>
                    <a:pt x="105212" y="180975"/>
                  </a:cubicBezTo>
                  <a:close/>
                  <a:moveTo>
                    <a:pt x="206375" y="0"/>
                  </a:moveTo>
                  <a:cubicBezTo>
                    <a:pt x="251966" y="0"/>
                    <a:pt x="288925" y="36959"/>
                    <a:pt x="288925" y="82550"/>
                  </a:cubicBezTo>
                  <a:cubicBezTo>
                    <a:pt x="288925" y="128141"/>
                    <a:pt x="251966" y="165100"/>
                    <a:pt x="206375" y="165100"/>
                  </a:cubicBezTo>
                  <a:cubicBezTo>
                    <a:pt x="160784" y="165100"/>
                    <a:pt x="123825" y="128141"/>
                    <a:pt x="123825" y="82550"/>
                  </a:cubicBezTo>
                  <a:cubicBezTo>
                    <a:pt x="123825" y="36959"/>
                    <a:pt x="160784" y="0"/>
                    <a:pt x="206375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29" name="任意多边形 118"/>
            <p:cNvSpPr/>
            <p:nvPr/>
          </p:nvSpPr>
          <p:spPr bwMode="auto">
            <a:xfrm>
              <a:off x="6091031" y="3706343"/>
              <a:ext cx="233288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  <p:sp>
          <p:nvSpPr>
            <p:cNvPr id="30" name="任意多边形 119"/>
            <p:cNvSpPr/>
            <p:nvPr/>
          </p:nvSpPr>
          <p:spPr bwMode="auto">
            <a:xfrm>
              <a:off x="6316384" y="3706343"/>
              <a:ext cx="233288" cy="509322"/>
            </a:xfrm>
            <a:custGeom>
              <a:avLst/>
              <a:gdLst>
                <a:gd name="T0" fmla="*/ 90772 w 479402"/>
                <a:gd name="T1" fmla="*/ 121761 h 1046162"/>
                <a:gd name="T2" fmla="*/ 217486 w 479402"/>
                <a:gd name="T3" fmla="*/ 121761 h 1046162"/>
                <a:gd name="T4" fmla="*/ 254039 w 479402"/>
                <a:gd name="T5" fmla="*/ 155889 h 1046162"/>
                <a:gd name="T6" fmla="*/ 310085 w 479402"/>
                <a:gd name="T7" fmla="*/ 326532 h 1046162"/>
                <a:gd name="T8" fmla="*/ 295464 w 479402"/>
                <a:gd name="T9" fmla="*/ 355785 h 1046162"/>
                <a:gd name="T10" fmla="*/ 268659 w 479402"/>
                <a:gd name="T11" fmla="*/ 341158 h 1046162"/>
                <a:gd name="T12" fmla="*/ 222360 w 479402"/>
                <a:gd name="T13" fmla="*/ 199769 h 1046162"/>
                <a:gd name="T14" fmla="*/ 217486 w 479402"/>
                <a:gd name="T15" fmla="*/ 199769 h 1046162"/>
                <a:gd name="T16" fmla="*/ 212612 w 479402"/>
                <a:gd name="T17" fmla="*/ 199769 h 1046162"/>
                <a:gd name="T18" fmla="*/ 283280 w 479402"/>
                <a:gd name="T19" fmla="*/ 453295 h 1046162"/>
                <a:gd name="T20" fmla="*/ 215049 w 479402"/>
                <a:gd name="T21" fmla="*/ 453295 h 1046162"/>
                <a:gd name="T22" fmla="*/ 215049 w 479402"/>
                <a:gd name="T23" fmla="*/ 653190 h 1046162"/>
                <a:gd name="T24" fmla="*/ 190681 w 479402"/>
                <a:gd name="T25" fmla="*/ 680005 h 1046162"/>
                <a:gd name="T26" fmla="*/ 163877 w 479402"/>
                <a:gd name="T27" fmla="*/ 653190 h 1046162"/>
                <a:gd name="T28" fmla="*/ 163877 w 479402"/>
                <a:gd name="T29" fmla="*/ 453295 h 1046162"/>
                <a:gd name="T30" fmla="*/ 149255 w 479402"/>
                <a:gd name="T31" fmla="*/ 453295 h 1046162"/>
                <a:gd name="T32" fmla="*/ 149255 w 479402"/>
                <a:gd name="T33" fmla="*/ 653190 h 1046162"/>
                <a:gd name="T34" fmla="*/ 122450 w 479402"/>
                <a:gd name="T35" fmla="*/ 680005 h 1046162"/>
                <a:gd name="T36" fmla="*/ 98082 w 479402"/>
                <a:gd name="T37" fmla="*/ 653190 h 1046162"/>
                <a:gd name="T38" fmla="*/ 98082 w 479402"/>
                <a:gd name="T39" fmla="*/ 453295 h 1046162"/>
                <a:gd name="T40" fmla="*/ 29852 w 479402"/>
                <a:gd name="T41" fmla="*/ 453295 h 1046162"/>
                <a:gd name="T42" fmla="*/ 95645 w 479402"/>
                <a:gd name="T43" fmla="*/ 199769 h 1046162"/>
                <a:gd name="T44" fmla="*/ 90772 w 479402"/>
                <a:gd name="T45" fmla="*/ 199769 h 1046162"/>
                <a:gd name="T46" fmla="*/ 88335 w 479402"/>
                <a:gd name="T47" fmla="*/ 199769 h 1046162"/>
                <a:gd name="T48" fmla="*/ 44472 w 479402"/>
                <a:gd name="T49" fmla="*/ 341158 h 1046162"/>
                <a:gd name="T50" fmla="*/ 15231 w 479402"/>
                <a:gd name="T51" fmla="*/ 355785 h 1046162"/>
                <a:gd name="T52" fmla="*/ 610 w 479402"/>
                <a:gd name="T53" fmla="*/ 328969 h 1046162"/>
                <a:gd name="T54" fmla="*/ 56657 w 479402"/>
                <a:gd name="T55" fmla="*/ 151014 h 1046162"/>
                <a:gd name="T56" fmla="*/ 56657 w 479402"/>
                <a:gd name="T57" fmla="*/ 146139 h 1046162"/>
                <a:gd name="T58" fmla="*/ 61530 w 479402"/>
                <a:gd name="T59" fmla="*/ 138826 h 1046162"/>
                <a:gd name="T60" fmla="*/ 90772 w 479402"/>
                <a:gd name="T61" fmla="*/ 121761 h 1046162"/>
                <a:gd name="T62" fmla="*/ 152439 w 479402"/>
                <a:gd name="T63" fmla="*/ 0 h 1046162"/>
                <a:gd name="T64" fmla="*/ 202485 w 479402"/>
                <a:gd name="T65" fmla="*/ 51078 h 1046162"/>
                <a:gd name="T66" fmla="*/ 152439 w 479402"/>
                <a:gd name="T67" fmla="*/ 102155 h 1046162"/>
                <a:gd name="T68" fmla="*/ 102392 w 479402"/>
                <a:gd name="T69" fmla="*/ 51078 h 1046162"/>
                <a:gd name="T70" fmla="*/ 152439 w 479402"/>
                <a:gd name="T71" fmla="*/ 0 h 104616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79402" h="1046162">
                  <a:moveTo>
                    <a:pt x="139649" y="187325"/>
                  </a:moveTo>
                  <a:cubicBezTo>
                    <a:pt x="139649" y="187325"/>
                    <a:pt x="139649" y="187325"/>
                    <a:pt x="334594" y="187325"/>
                  </a:cubicBezTo>
                  <a:cubicBezTo>
                    <a:pt x="364586" y="187325"/>
                    <a:pt x="387080" y="209827"/>
                    <a:pt x="390829" y="239830"/>
                  </a:cubicBezTo>
                  <a:cubicBezTo>
                    <a:pt x="390829" y="239830"/>
                    <a:pt x="390829" y="239830"/>
                    <a:pt x="477054" y="502357"/>
                  </a:cubicBezTo>
                  <a:cubicBezTo>
                    <a:pt x="484552" y="521109"/>
                    <a:pt x="473305" y="543611"/>
                    <a:pt x="454561" y="547362"/>
                  </a:cubicBezTo>
                  <a:cubicBezTo>
                    <a:pt x="439565" y="554862"/>
                    <a:pt x="417071" y="543611"/>
                    <a:pt x="413322" y="524859"/>
                  </a:cubicBezTo>
                  <a:cubicBezTo>
                    <a:pt x="413322" y="524859"/>
                    <a:pt x="413322" y="524859"/>
                    <a:pt x="342092" y="307337"/>
                  </a:cubicBezTo>
                  <a:cubicBezTo>
                    <a:pt x="338343" y="307337"/>
                    <a:pt x="334594" y="307337"/>
                    <a:pt x="334594" y="307337"/>
                  </a:cubicBezTo>
                  <a:cubicBezTo>
                    <a:pt x="334594" y="307337"/>
                    <a:pt x="334594" y="307337"/>
                    <a:pt x="327096" y="307337"/>
                  </a:cubicBezTo>
                  <a:cubicBezTo>
                    <a:pt x="327096" y="307337"/>
                    <a:pt x="327096" y="307337"/>
                    <a:pt x="435816" y="697377"/>
                  </a:cubicBezTo>
                  <a:cubicBezTo>
                    <a:pt x="435816" y="697377"/>
                    <a:pt x="435816" y="697377"/>
                    <a:pt x="330845" y="697377"/>
                  </a:cubicBezTo>
                  <a:cubicBezTo>
                    <a:pt x="330845" y="697377"/>
                    <a:pt x="330845" y="697377"/>
                    <a:pt x="330845" y="1004908"/>
                  </a:cubicBezTo>
                  <a:cubicBezTo>
                    <a:pt x="330845" y="1027410"/>
                    <a:pt x="312101" y="1046162"/>
                    <a:pt x="293356" y="1046162"/>
                  </a:cubicBezTo>
                  <a:cubicBezTo>
                    <a:pt x="270862" y="1046162"/>
                    <a:pt x="252118" y="1027410"/>
                    <a:pt x="252118" y="1004908"/>
                  </a:cubicBezTo>
                  <a:cubicBezTo>
                    <a:pt x="252118" y="1004908"/>
                    <a:pt x="252118" y="1004908"/>
                    <a:pt x="252118" y="697377"/>
                  </a:cubicBezTo>
                  <a:cubicBezTo>
                    <a:pt x="252118" y="697377"/>
                    <a:pt x="252118" y="697377"/>
                    <a:pt x="229624" y="697377"/>
                  </a:cubicBezTo>
                  <a:cubicBezTo>
                    <a:pt x="229624" y="697377"/>
                    <a:pt x="229624" y="697377"/>
                    <a:pt x="229624" y="1004908"/>
                  </a:cubicBezTo>
                  <a:cubicBezTo>
                    <a:pt x="229624" y="1027410"/>
                    <a:pt x="210879" y="1046162"/>
                    <a:pt x="188385" y="1046162"/>
                  </a:cubicBezTo>
                  <a:cubicBezTo>
                    <a:pt x="165892" y="1046162"/>
                    <a:pt x="150896" y="1027410"/>
                    <a:pt x="150896" y="1004908"/>
                  </a:cubicBezTo>
                  <a:cubicBezTo>
                    <a:pt x="150896" y="1004908"/>
                    <a:pt x="150896" y="1004908"/>
                    <a:pt x="150896" y="697377"/>
                  </a:cubicBezTo>
                  <a:cubicBezTo>
                    <a:pt x="150896" y="697377"/>
                    <a:pt x="150896" y="697377"/>
                    <a:pt x="45926" y="697377"/>
                  </a:cubicBezTo>
                  <a:cubicBezTo>
                    <a:pt x="45926" y="697377"/>
                    <a:pt x="45926" y="697377"/>
                    <a:pt x="147147" y="307337"/>
                  </a:cubicBezTo>
                  <a:cubicBezTo>
                    <a:pt x="147147" y="307337"/>
                    <a:pt x="147147" y="307337"/>
                    <a:pt x="139649" y="307337"/>
                  </a:cubicBezTo>
                  <a:cubicBezTo>
                    <a:pt x="139649" y="307337"/>
                    <a:pt x="135900" y="307337"/>
                    <a:pt x="135900" y="307337"/>
                  </a:cubicBezTo>
                  <a:cubicBezTo>
                    <a:pt x="135900" y="307337"/>
                    <a:pt x="135900" y="307337"/>
                    <a:pt x="68419" y="524859"/>
                  </a:cubicBezTo>
                  <a:cubicBezTo>
                    <a:pt x="60921" y="543611"/>
                    <a:pt x="42177" y="554862"/>
                    <a:pt x="23432" y="547362"/>
                  </a:cubicBezTo>
                  <a:cubicBezTo>
                    <a:pt x="4687" y="543611"/>
                    <a:pt x="-2811" y="524859"/>
                    <a:pt x="938" y="506107"/>
                  </a:cubicBezTo>
                  <a:cubicBezTo>
                    <a:pt x="938" y="506107"/>
                    <a:pt x="938" y="506107"/>
                    <a:pt x="87164" y="232330"/>
                  </a:cubicBezTo>
                  <a:cubicBezTo>
                    <a:pt x="87164" y="228579"/>
                    <a:pt x="87164" y="228579"/>
                    <a:pt x="87164" y="224829"/>
                  </a:cubicBezTo>
                  <a:cubicBezTo>
                    <a:pt x="90913" y="221079"/>
                    <a:pt x="90913" y="217328"/>
                    <a:pt x="94662" y="213578"/>
                  </a:cubicBezTo>
                  <a:cubicBezTo>
                    <a:pt x="102160" y="198576"/>
                    <a:pt x="120904" y="187325"/>
                    <a:pt x="139649" y="187325"/>
                  </a:cubicBezTo>
                  <a:close/>
                  <a:moveTo>
                    <a:pt x="234521" y="0"/>
                  </a:moveTo>
                  <a:cubicBezTo>
                    <a:pt x="277044" y="0"/>
                    <a:pt x="311515" y="35182"/>
                    <a:pt x="311515" y="78581"/>
                  </a:cubicBezTo>
                  <a:cubicBezTo>
                    <a:pt x="311515" y="121980"/>
                    <a:pt x="277044" y="157162"/>
                    <a:pt x="234521" y="157162"/>
                  </a:cubicBezTo>
                  <a:cubicBezTo>
                    <a:pt x="191998" y="157162"/>
                    <a:pt x="157527" y="121980"/>
                    <a:pt x="157527" y="78581"/>
                  </a:cubicBezTo>
                  <a:cubicBezTo>
                    <a:pt x="157527" y="35182"/>
                    <a:pt x="191998" y="0"/>
                    <a:pt x="234521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latin typeface="+mn-lt"/>
                <a:ea typeface="+mn-ea"/>
              </a:endParaRPr>
            </a:p>
          </p:txBody>
        </p:sp>
      </p:grpSp>
      <p:cxnSp>
        <p:nvCxnSpPr>
          <p:cNvPr id="33" name="直接连接符 32"/>
          <p:cNvCxnSpPr/>
          <p:nvPr/>
        </p:nvCxnSpPr>
        <p:spPr>
          <a:xfrm>
            <a:off x="4949825" y="1168400"/>
            <a:ext cx="0" cy="3616325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69"/>
          <p:cNvGrpSpPr/>
          <p:nvPr/>
        </p:nvGrpSpPr>
        <p:grpSpPr bwMode="auto">
          <a:xfrm>
            <a:off x="585788" y="1006475"/>
            <a:ext cx="3997325" cy="3508375"/>
            <a:chOff x="1011309" y="666221"/>
            <a:chExt cx="5333774" cy="4680000"/>
          </a:xfrm>
        </p:grpSpPr>
        <p:sp>
          <p:nvSpPr>
            <p:cNvPr id="35" name="弧形 34"/>
            <p:cNvSpPr/>
            <p:nvPr/>
          </p:nvSpPr>
          <p:spPr>
            <a:xfrm>
              <a:off x="1273973" y="666221"/>
              <a:ext cx="4681350" cy="4680000"/>
            </a:xfrm>
            <a:prstGeom prst="arc">
              <a:avLst>
                <a:gd name="adj1" fmla="val 830435"/>
                <a:gd name="adj2" fmla="val 10793851"/>
              </a:avLst>
            </a:prstGeom>
            <a:ln w="2540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grpSp>
          <p:nvGrpSpPr>
            <p:cNvPr id="49164" name="组合 21"/>
            <p:cNvGrpSpPr/>
            <p:nvPr/>
          </p:nvGrpSpPr>
          <p:grpSpPr bwMode="auto">
            <a:xfrm>
              <a:off x="3684963" y="1773463"/>
              <a:ext cx="864000" cy="2825421"/>
              <a:chOff x="6656632" y="2132856"/>
              <a:chExt cx="864000" cy="2825421"/>
            </a:xfrm>
          </p:grpSpPr>
          <p:grpSp>
            <p:nvGrpSpPr>
              <p:cNvPr id="49193" name="组合 12"/>
              <p:cNvGrpSpPr/>
              <p:nvPr/>
            </p:nvGrpSpPr>
            <p:grpSpPr bwMode="auto">
              <a:xfrm>
                <a:off x="6656632" y="2132856"/>
                <a:ext cx="864000" cy="2825421"/>
                <a:chOff x="6656632" y="2132856"/>
                <a:chExt cx="864000" cy="2825421"/>
              </a:xfrm>
            </p:grpSpPr>
            <p:sp>
              <p:nvSpPr>
                <p:cNvPr id="67" name="椭圆 66"/>
                <p:cNvSpPr/>
                <p:nvPr/>
              </p:nvSpPr>
              <p:spPr>
                <a:xfrm>
                  <a:off x="7016324" y="4814085"/>
                  <a:ext cx="144042" cy="144000"/>
                </a:xfrm>
                <a:prstGeom prst="ellipse">
                  <a:avLst/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cxnSp>
              <p:nvCxnSpPr>
                <p:cNvPr id="68" name="直接连接符 67"/>
                <p:cNvCxnSpPr>
                  <a:stCxn id="67" idx="0"/>
                </p:cNvCxnSpPr>
                <p:nvPr/>
              </p:nvCxnSpPr>
              <p:spPr>
                <a:xfrm flipV="1">
                  <a:off x="7088344" y="3014085"/>
                  <a:ext cx="0" cy="1800000"/>
                </a:xfrm>
                <a:prstGeom prst="line">
                  <a:avLst/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69" name="弧形 68"/>
                <p:cNvSpPr/>
                <p:nvPr/>
              </p:nvSpPr>
              <p:spPr>
                <a:xfrm>
                  <a:off x="6656220" y="2133144"/>
                  <a:ext cx="864250" cy="861882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sp>
              <p:nvSpPr>
                <p:cNvPr id="70" name="椭圆 69"/>
                <p:cNvSpPr/>
                <p:nvPr/>
              </p:nvSpPr>
              <p:spPr>
                <a:xfrm>
                  <a:off x="6711294" y="2186085"/>
                  <a:ext cx="756218" cy="756001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 dirty="0"/>
                </a:p>
              </p:txBody>
            </p:sp>
          </p:grpSp>
          <p:sp>
            <p:nvSpPr>
              <p:cNvPr id="49194" name="文本框 20"/>
              <p:cNvSpPr txBox="1">
                <a:spLocks noChangeArrowheads="1"/>
              </p:cNvSpPr>
              <p:nvPr/>
            </p:nvSpPr>
            <p:spPr bwMode="auto">
              <a:xfrm>
                <a:off x="6744708" y="2361870"/>
                <a:ext cx="725494" cy="41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en-US" altLang="zh-CN" sz="1400">
                    <a:solidFill>
                      <a:schemeClr val="bg1"/>
                    </a:solidFill>
                    <a:ea typeface="Arial Unicode MS" panose="020B0604020202020204" charset="-122"/>
                    <a:cs typeface="Arial Unicode MS" panose="020B0604020202020204" charset="-122"/>
                  </a:rPr>
                  <a:t>30%</a:t>
                </a:r>
                <a:endParaRPr lang="zh-CN" altLang="en-US" sz="1400">
                  <a:solidFill>
                    <a:schemeClr val="bg1"/>
                  </a:solidFill>
                  <a:ea typeface="Arial Unicode MS" panose="020B0604020202020204" charset="-122"/>
                  <a:cs typeface="Arial Unicode MS" panose="020B0604020202020204" charset="-122"/>
                </a:endParaRPr>
              </a:p>
            </p:txBody>
          </p:sp>
        </p:grpSp>
        <p:sp>
          <p:nvSpPr>
            <p:cNvPr id="37" name="弧形 36"/>
            <p:cNvSpPr/>
            <p:nvPr/>
          </p:nvSpPr>
          <p:spPr>
            <a:xfrm>
              <a:off x="1634077" y="1026221"/>
              <a:ext cx="3959024" cy="3960000"/>
            </a:xfrm>
            <a:prstGeom prst="arc">
              <a:avLst>
                <a:gd name="adj1" fmla="val 2938498"/>
                <a:gd name="adj2" fmla="val 10793851"/>
              </a:avLst>
            </a:prstGeom>
            <a:ln w="2540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38" name="弧形 37"/>
            <p:cNvSpPr/>
            <p:nvPr/>
          </p:nvSpPr>
          <p:spPr>
            <a:xfrm>
              <a:off x="1994181" y="1386221"/>
              <a:ext cx="3240935" cy="3240000"/>
            </a:xfrm>
            <a:prstGeom prst="arc">
              <a:avLst>
                <a:gd name="adj1" fmla="val 4654623"/>
                <a:gd name="adj2" fmla="val 10793851"/>
              </a:avLst>
            </a:prstGeom>
            <a:ln w="2540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39" name="弧形 38"/>
            <p:cNvSpPr/>
            <p:nvPr/>
          </p:nvSpPr>
          <p:spPr>
            <a:xfrm>
              <a:off x="2354285" y="1746221"/>
              <a:ext cx="2520727" cy="2520000"/>
            </a:xfrm>
            <a:prstGeom prst="arc">
              <a:avLst>
                <a:gd name="adj1" fmla="val 7924595"/>
                <a:gd name="adj2" fmla="val 10793851"/>
              </a:avLst>
            </a:prstGeom>
            <a:ln w="254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11309" y="1627633"/>
              <a:ext cx="493553" cy="1408236"/>
            </a:xfrm>
            <a:prstGeom prst="rect">
              <a:avLst/>
            </a:prstGeom>
            <a:noFill/>
          </p:spPr>
          <p:txBody>
            <a:bodyPr vert="eaVert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latin typeface="微软雅黑" panose="020B0503020204020204" pitchFamily="34" charset="-122"/>
                </a:rPr>
                <a:t>点击输入文本</a:t>
              </a:r>
              <a:endParaRPr lang="zh-CN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367176" y="1627633"/>
              <a:ext cx="491436" cy="1408236"/>
            </a:xfrm>
            <a:prstGeom prst="rect">
              <a:avLst/>
            </a:prstGeom>
            <a:noFill/>
          </p:spPr>
          <p:txBody>
            <a:bodyPr vert="eaVert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latin typeface="微软雅黑" panose="020B0503020204020204" pitchFamily="34" charset="-122"/>
                </a:rPr>
                <a:t>点击输入文本</a:t>
              </a:r>
              <a:endParaRPr lang="zh-CN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723044" y="1627633"/>
              <a:ext cx="491436" cy="1408236"/>
            </a:xfrm>
            <a:prstGeom prst="rect">
              <a:avLst/>
            </a:prstGeom>
            <a:noFill/>
          </p:spPr>
          <p:txBody>
            <a:bodyPr vert="eaVert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latin typeface="微软雅黑" panose="020B0503020204020204" pitchFamily="34" charset="-122"/>
                </a:rPr>
                <a:t>点击输入文本</a:t>
              </a:r>
              <a:endParaRPr lang="zh-CN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076792" y="1627633"/>
              <a:ext cx="493555" cy="1408236"/>
            </a:xfrm>
            <a:prstGeom prst="rect">
              <a:avLst/>
            </a:prstGeom>
            <a:noFill/>
          </p:spPr>
          <p:txBody>
            <a:bodyPr vert="eaVert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latin typeface="微软雅黑" panose="020B0503020204020204" pitchFamily="34" charset="-122"/>
                </a:rPr>
                <a:t>点击输入文本</a:t>
              </a:r>
              <a:endParaRPr lang="zh-CN" altLang="en-US" sz="1200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49172" name="组合 58"/>
            <p:cNvGrpSpPr/>
            <p:nvPr/>
          </p:nvGrpSpPr>
          <p:grpSpPr bwMode="auto">
            <a:xfrm>
              <a:off x="4582641" y="1772720"/>
              <a:ext cx="863755" cy="2670204"/>
              <a:chOff x="4582641" y="1772720"/>
              <a:chExt cx="863755" cy="2670204"/>
            </a:xfrm>
          </p:grpSpPr>
          <p:sp>
            <p:nvSpPr>
              <p:cNvPr id="60" name="椭圆 59"/>
              <p:cNvSpPr/>
              <p:nvPr/>
            </p:nvSpPr>
            <p:spPr>
              <a:xfrm>
                <a:off x="4942795" y="4300103"/>
                <a:ext cx="144041" cy="141883"/>
              </a:xfrm>
              <a:prstGeom prst="ellipse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cxnSp>
            <p:nvCxnSpPr>
              <p:cNvPr id="61" name="直接连接符 60"/>
              <p:cNvCxnSpPr>
                <a:stCxn id="60" idx="0"/>
              </p:cNvCxnSpPr>
              <p:nvPr/>
            </p:nvCxnSpPr>
            <p:spPr>
              <a:xfrm flipV="1">
                <a:off x="5014816" y="2637751"/>
                <a:ext cx="0" cy="1662352"/>
              </a:xfrm>
              <a:prstGeom prst="line">
                <a:avLst/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2" name="弧形 61"/>
              <p:cNvSpPr/>
              <p:nvPr/>
            </p:nvSpPr>
            <p:spPr>
              <a:xfrm>
                <a:off x="4582692" y="1773751"/>
                <a:ext cx="864249" cy="864000"/>
              </a:xfrm>
              <a:prstGeom prst="arc">
                <a:avLst>
                  <a:gd name="adj1" fmla="val 2657162"/>
                  <a:gd name="adj2" fmla="val 8176062"/>
                </a:avLst>
              </a:prstGeom>
              <a:noFill/>
              <a:ln w="381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4637766" y="1826692"/>
                <a:ext cx="756217" cy="758118"/>
              </a:xfrm>
              <a:prstGeom prst="ellipse">
                <a:avLst/>
              </a:prstGeom>
              <a:solidFill>
                <a:schemeClr val="accent6"/>
              </a:solidFill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 dirty="0"/>
              </a:p>
            </p:txBody>
          </p:sp>
          <p:sp>
            <p:nvSpPr>
              <p:cNvPr id="49192" name="文本框 38"/>
              <p:cNvSpPr txBox="1">
                <a:spLocks noChangeArrowheads="1"/>
              </p:cNvSpPr>
              <p:nvPr/>
            </p:nvSpPr>
            <p:spPr bwMode="auto">
              <a:xfrm>
                <a:off x="4671100" y="2002477"/>
                <a:ext cx="725493" cy="41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en-US" altLang="zh-CN" sz="1400">
                    <a:solidFill>
                      <a:schemeClr val="bg1"/>
                    </a:solidFill>
                    <a:ea typeface="Arial Unicode MS" panose="020B0604020202020204" charset="-122"/>
                    <a:cs typeface="Arial Unicode MS" panose="020B0604020202020204" charset="-122"/>
                  </a:rPr>
                  <a:t>38%</a:t>
                </a:r>
                <a:endParaRPr lang="zh-CN" altLang="en-US" sz="1400">
                  <a:solidFill>
                    <a:schemeClr val="bg1"/>
                  </a:solidFill>
                  <a:ea typeface="Arial Unicode MS" panose="020B0604020202020204" charset="-122"/>
                  <a:cs typeface="Arial Unicode MS" panose="020B0604020202020204" charset="-122"/>
                </a:endParaRPr>
              </a:p>
            </p:txBody>
          </p:sp>
        </p:grpSp>
        <p:grpSp>
          <p:nvGrpSpPr>
            <p:cNvPr id="49173" name="组合 43"/>
            <p:cNvGrpSpPr/>
            <p:nvPr/>
          </p:nvGrpSpPr>
          <p:grpSpPr bwMode="auto">
            <a:xfrm>
              <a:off x="5481083" y="1773463"/>
              <a:ext cx="864000" cy="1726898"/>
              <a:chOff x="6656632" y="2132856"/>
              <a:chExt cx="864000" cy="1726898"/>
            </a:xfrm>
          </p:grpSpPr>
          <p:grpSp>
            <p:nvGrpSpPr>
              <p:cNvPr id="49182" name="组合 44"/>
              <p:cNvGrpSpPr/>
              <p:nvPr/>
            </p:nvGrpSpPr>
            <p:grpSpPr bwMode="auto">
              <a:xfrm>
                <a:off x="6656632" y="2132856"/>
                <a:ext cx="864000" cy="1726898"/>
                <a:chOff x="6656632" y="2132856"/>
                <a:chExt cx="864000" cy="1726898"/>
              </a:xfrm>
            </p:grpSpPr>
            <p:sp>
              <p:nvSpPr>
                <p:cNvPr id="56" name="椭圆 55"/>
                <p:cNvSpPr/>
                <p:nvPr/>
              </p:nvSpPr>
              <p:spPr>
                <a:xfrm>
                  <a:off x="7016486" y="3715026"/>
                  <a:ext cx="144042" cy="144000"/>
                </a:xfrm>
                <a:prstGeom prst="ellipse">
                  <a:avLst/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cxnSp>
              <p:nvCxnSpPr>
                <p:cNvPr id="57" name="直接连接符 56"/>
                <p:cNvCxnSpPr/>
                <p:nvPr/>
              </p:nvCxnSpPr>
              <p:spPr>
                <a:xfrm flipV="1">
                  <a:off x="7088507" y="2995026"/>
                  <a:ext cx="0" cy="720000"/>
                </a:xfrm>
                <a:prstGeom prst="line">
                  <a:avLst/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58" name="弧形 57"/>
                <p:cNvSpPr/>
                <p:nvPr/>
              </p:nvSpPr>
              <p:spPr>
                <a:xfrm>
                  <a:off x="6656382" y="2133144"/>
                  <a:ext cx="864250" cy="861882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sp>
              <p:nvSpPr>
                <p:cNvPr id="59" name="椭圆 58"/>
                <p:cNvSpPr/>
                <p:nvPr/>
              </p:nvSpPr>
              <p:spPr>
                <a:xfrm>
                  <a:off x="6711457" y="2186085"/>
                  <a:ext cx="756218" cy="758118"/>
                </a:xfrm>
                <a:prstGeom prst="ellips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 dirty="0"/>
                </a:p>
              </p:txBody>
            </p:sp>
          </p:grpSp>
          <p:sp>
            <p:nvSpPr>
              <p:cNvPr id="49183" name="文本框 45"/>
              <p:cNvSpPr txBox="1">
                <a:spLocks noChangeArrowheads="1"/>
              </p:cNvSpPr>
              <p:nvPr/>
            </p:nvSpPr>
            <p:spPr bwMode="auto">
              <a:xfrm>
                <a:off x="6744708" y="2361870"/>
                <a:ext cx="725494" cy="4105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en-US" altLang="zh-CN" sz="1400">
                    <a:solidFill>
                      <a:schemeClr val="bg1"/>
                    </a:solidFill>
                    <a:ea typeface="Arial Unicode MS" panose="020B0604020202020204" charset="-122"/>
                    <a:cs typeface="Arial Unicode MS" panose="020B0604020202020204" charset="-122"/>
                  </a:rPr>
                  <a:t>45%</a:t>
                </a:r>
                <a:endParaRPr lang="zh-CN" altLang="en-US" sz="1400">
                  <a:solidFill>
                    <a:schemeClr val="bg1"/>
                  </a:solidFill>
                  <a:ea typeface="Arial Unicode MS" panose="020B0604020202020204" charset="-122"/>
                  <a:cs typeface="Arial Unicode MS" panose="020B0604020202020204" charset="-122"/>
                </a:endParaRPr>
              </a:p>
            </p:txBody>
          </p:sp>
        </p:grpSp>
        <p:grpSp>
          <p:nvGrpSpPr>
            <p:cNvPr id="49174" name="组合 50"/>
            <p:cNvGrpSpPr/>
            <p:nvPr/>
          </p:nvGrpSpPr>
          <p:grpSpPr bwMode="auto">
            <a:xfrm>
              <a:off x="2786903" y="1773463"/>
              <a:ext cx="864000" cy="2321897"/>
              <a:chOff x="6656632" y="2132856"/>
              <a:chExt cx="864000" cy="2321897"/>
            </a:xfrm>
          </p:grpSpPr>
          <p:grpSp>
            <p:nvGrpSpPr>
              <p:cNvPr id="49176" name="组合 51"/>
              <p:cNvGrpSpPr/>
              <p:nvPr/>
            </p:nvGrpSpPr>
            <p:grpSpPr bwMode="auto">
              <a:xfrm>
                <a:off x="6656632" y="2132856"/>
                <a:ext cx="864000" cy="2321897"/>
                <a:chOff x="6656632" y="2132856"/>
                <a:chExt cx="864000" cy="2321897"/>
              </a:xfrm>
            </p:grpSpPr>
            <p:sp>
              <p:nvSpPr>
                <p:cNvPr id="50" name="椭圆 49"/>
                <p:cNvSpPr/>
                <p:nvPr/>
              </p:nvSpPr>
              <p:spPr>
                <a:xfrm>
                  <a:off x="6709094" y="4312202"/>
                  <a:ext cx="144042" cy="141883"/>
                </a:xfrm>
                <a:prstGeom prst="ellipse">
                  <a:avLst/>
                </a:prstGeom>
                <a:noFill/>
                <a:ln w="381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cxnSp>
              <p:nvCxnSpPr>
                <p:cNvPr id="51" name="直接连接符 50"/>
                <p:cNvCxnSpPr/>
                <p:nvPr/>
              </p:nvCxnSpPr>
              <p:spPr>
                <a:xfrm flipV="1">
                  <a:off x="7088263" y="2995026"/>
                  <a:ext cx="0" cy="1082118"/>
                </a:xfrm>
                <a:prstGeom prst="line">
                  <a:avLst/>
                </a:prstGeom>
                <a:noFill/>
                <a:ln w="381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sp>
              <p:nvSpPr>
                <p:cNvPr id="52" name="弧形 51"/>
                <p:cNvSpPr/>
                <p:nvPr/>
              </p:nvSpPr>
              <p:spPr>
                <a:xfrm>
                  <a:off x="6656138" y="2133144"/>
                  <a:ext cx="864250" cy="861881"/>
                </a:xfrm>
                <a:prstGeom prst="arc">
                  <a:avLst>
                    <a:gd name="adj1" fmla="val 2657162"/>
                    <a:gd name="adj2" fmla="val 8176062"/>
                  </a:avLst>
                </a:prstGeom>
                <a:noFill/>
                <a:ln w="38100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/>
                </a:p>
              </p:txBody>
            </p:sp>
            <p:sp>
              <p:nvSpPr>
                <p:cNvPr id="53" name="椭圆 52"/>
                <p:cNvSpPr/>
                <p:nvPr/>
              </p:nvSpPr>
              <p:spPr>
                <a:xfrm>
                  <a:off x="6709094" y="2186085"/>
                  <a:ext cx="756219" cy="758117"/>
                </a:xfrm>
                <a:prstGeom prst="ellipse">
                  <a:avLst/>
                </a:prstGeom>
                <a:solidFill>
                  <a:schemeClr val="accent6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350" dirty="0"/>
                </a:p>
              </p:txBody>
            </p:sp>
          </p:grpSp>
          <p:sp>
            <p:nvSpPr>
              <p:cNvPr id="49177" name="文本框 52"/>
              <p:cNvSpPr txBox="1">
                <a:spLocks noChangeArrowheads="1"/>
              </p:cNvSpPr>
              <p:nvPr/>
            </p:nvSpPr>
            <p:spPr bwMode="auto">
              <a:xfrm>
                <a:off x="6744708" y="2361870"/>
                <a:ext cx="592885" cy="4105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685800" fontAlgn="base">
                  <a:spcBef>
                    <a:spcPct val="0"/>
                  </a:spcBef>
                  <a:spcAft>
                    <a:spcPct val="0"/>
                  </a:spcAft>
                  <a:defRPr sz="1300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en-US" altLang="zh-CN" sz="1400">
                    <a:solidFill>
                      <a:schemeClr val="bg1"/>
                    </a:solidFill>
                    <a:ea typeface="Arial Unicode MS" panose="020B0604020202020204" charset="-122"/>
                    <a:cs typeface="Arial Unicode MS" panose="020B0604020202020204" charset="-122"/>
                  </a:rPr>
                  <a:t>8%</a:t>
                </a:r>
                <a:endParaRPr lang="zh-CN" altLang="en-US" sz="1400">
                  <a:solidFill>
                    <a:schemeClr val="bg1"/>
                  </a:solidFill>
                  <a:ea typeface="Arial Unicode MS" panose="020B0604020202020204" charset="-122"/>
                  <a:cs typeface="Arial Unicode MS" panose="020B0604020202020204" charset="-122"/>
                </a:endParaRPr>
              </a:p>
            </p:txBody>
          </p:sp>
        </p:grpSp>
        <p:cxnSp>
          <p:nvCxnSpPr>
            <p:cNvPr id="47" name="直接连接符 46"/>
            <p:cNvCxnSpPr>
              <a:endCxn id="50" idx="7"/>
            </p:cNvCxnSpPr>
            <p:nvPr/>
          </p:nvCxnSpPr>
          <p:spPr>
            <a:xfrm flipH="1">
              <a:off x="2962224" y="3700810"/>
              <a:ext cx="262664" cy="273176"/>
            </a:xfrm>
            <a:prstGeom prst="lin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71" name="组合 70"/>
          <p:cNvGrpSpPr/>
          <p:nvPr/>
        </p:nvGrpSpPr>
        <p:grpSpPr bwMode="auto">
          <a:xfrm>
            <a:off x="7288213" y="1836738"/>
            <a:ext cx="1760537" cy="1003300"/>
            <a:chOff x="8872836" y="2110004"/>
            <a:chExt cx="2949479" cy="1337376"/>
          </a:xfrm>
        </p:grpSpPr>
        <p:sp>
          <p:nvSpPr>
            <p:cNvPr id="49161" name="文本框 71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 dirty="0">
                  <a:latin typeface="Nexa Light"/>
                </a:rPr>
                <a:t>添加标题</a:t>
              </a:r>
              <a:endParaRPr lang="zh-CN" altLang="en-US" sz="1800" b="1" baseline="-3000" dirty="0">
                <a:latin typeface="Nexa Light"/>
              </a:endParaRPr>
            </a:p>
          </p:txBody>
        </p:sp>
        <p:sp>
          <p:nvSpPr>
            <p:cNvPr id="49162" name="文本框 72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1046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</a:rPr>
                <a:t>您的内容打在这里，或者通过复制您的文本后，在此框中只留下相关的文字内容</a:t>
              </a:r>
              <a:endParaRPr lang="en-US" altLang="zh-CN" sz="1000" dirty="0">
                <a:latin typeface="Lato Light" panose="020F0302020204030203" charset="0"/>
              </a:endParaRPr>
            </a:p>
          </p:txBody>
        </p:sp>
      </p:grpSp>
      <p:grpSp>
        <p:nvGrpSpPr>
          <p:cNvPr id="74" name="组合 73"/>
          <p:cNvGrpSpPr/>
          <p:nvPr/>
        </p:nvGrpSpPr>
        <p:grpSpPr bwMode="auto">
          <a:xfrm>
            <a:off x="7280275" y="3173413"/>
            <a:ext cx="1758950" cy="1001712"/>
            <a:chOff x="8872836" y="2110004"/>
            <a:chExt cx="2949479" cy="1337376"/>
          </a:xfrm>
        </p:grpSpPr>
        <p:sp>
          <p:nvSpPr>
            <p:cNvPr id="49159" name="文本框 74"/>
            <p:cNvSpPr txBox="1">
              <a:spLocks noChangeArrowheads="1"/>
            </p:cNvSpPr>
            <p:nvPr/>
          </p:nvSpPr>
          <p:spPr bwMode="auto">
            <a:xfrm>
              <a:off x="8887027" y="2110004"/>
              <a:ext cx="2935288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800" b="1" baseline="-3000">
                  <a:latin typeface="Nexa Light"/>
                </a:rPr>
                <a:t>添加标题</a:t>
              </a:r>
              <a:endParaRPr lang="zh-CN" altLang="en-US" sz="1800" b="1" baseline="-3000">
                <a:latin typeface="Nexa Light"/>
              </a:endParaRPr>
            </a:p>
          </p:txBody>
        </p:sp>
        <p:sp>
          <p:nvSpPr>
            <p:cNvPr id="49160" name="文本框 75"/>
            <p:cNvSpPr txBox="1">
              <a:spLocks noChangeArrowheads="1"/>
            </p:cNvSpPr>
            <p:nvPr/>
          </p:nvSpPr>
          <p:spPr bwMode="auto">
            <a:xfrm>
              <a:off x="8872836" y="2400941"/>
              <a:ext cx="2935287" cy="1046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>
                <a:lnSpc>
                  <a:spcPct val="150000"/>
                </a:lnSpc>
              </a:pPr>
              <a:r>
                <a:rPr lang="zh-CN" altLang="en-US" sz="1000">
                  <a:latin typeface="微软雅黑" panose="020B0503020204020204" pitchFamily="34" charset="-122"/>
                </a:rPr>
                <a:t>您的内容打在这里，或者通过复制您的文本后，在此框中只留下相关的文字内容</a:t>
              </a:r>
              <a:endParaRPr lang="en-US" altLang="zh-CN" sz="1000">
                <a:latin typeface="Lato Light" panose="020F0302020204030203" charset="0"/>
              </a:endParaRPr>
            </a:p>
          </p:txBody>
        </p:sp>
      </p:grpSp>
      <p:sp>
        <p:nvSpPr>
          <p:cNvPr id="75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76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666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4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2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666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6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9" name="文本框 33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</a:rPr>
              <a:t>参考文献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文本框 28"/>
          <p:cNvSpPr txBox="1">
            <a:spLocks noChangeArrowheads="1"/>
          </p:cNvSpPr>
          <p:nvPr/>
        </p:nvSpPr>
        <p:spPr bwMode="auto">
          <a:xfrm>
            <a:off x="1504950" y="25400"/>
            <a:ext cx="15700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1200" dirty="0">
                <a:solidFill>
                  <a:schemeClr val="bg1"/>
                </a:solidFill>
              </a:rPr>
              <a:t>研究总结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grpSp>
        <p:nvGrpSpPr>
          <p:cNvPr id="63" name="组合 62"/>
          <p:cNvGrpSpPr/>
          <p:nvPr/>
        </p:nvGrpSpPr>
        <p:grpSpPr bwMode="auto">
          <a:xfrm>
            <a:off x="395288" y="850900"/>
            <a:ext cx="8212137" cy="3538538"/>
            <a:chOff x="395536" y="850792"/>
            <a:chExt cx="8211288" cy="3538293"/>
          </a:xfrm>
        </p:grpSpPr>
        <p:sp>
          <p:nvSpPr>
            <p:cNvPr id="64" name="TextBox 30"/>
            <p:cNvSpPr txBox="1"/>
            <p:nvPr/>
          </p:nvSpPr>
          <p:spPr>
            <a:xfrm>
              <a:off x="708241" y="850792"/>
              <a:ext cx="1415904" cy="3381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参考文献资料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5" name="TextBox 29"/>
            <p:cNvSpPr txBox="1"/>
            <p:nvPr/>
          </p:nvSpPr>
          <p:spPr>
            <a:xfrm>
              <a:off x="395536" y="1203193"/>
              <a:ext cx="8211288" cy="318589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[1]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这里填写你要填写的文本，这里填写你要填写的文本，这里填写你要填写的文本，这里填写你要填写的文本，这里填写你要填写的文本，这里填写你要填写的文本。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[2]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这里填写你要填写的文本，这里填写你要填写的文本，填写你要填写的文本。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[1] 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here.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[2] 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here.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6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 bwMode="auto">
          <a:xfrm>
            <a:off x="395288" y="850900"/>
            <a:ext cx="8212137" cy="3538538"/>
            <a:chOff x="395536" y="850792"/>
            <a:chExt cx="8211288" cy="3538293"/>
          </a:xfrm>
        </p:grpSpPr>
        <p:sp>
          <p:nvSpPr>
            <p:cNvPr id="4" name="TextBox 30"/>
            <p:cNvSpPr txBox="1"/>
            <p:nvPr/>
          </p:nvSpPr>
          <p:spPr>
            <a:xfrm>
              <a:off x="708241" y="850792"/>
              <a:ext cx="1415904" cy="33811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</a:rPr>
                <a:t>参考文献资料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5" name="TextBox 29"/>
            <p:cNvSpPr txBox="1"/>
            <p:nvPr/>
          </p:nvSpPr>
          <p:spPr>
            <a:xfrm>
              <a:off x="395536" y="1203193"/>
              <a:ext cx="8211288" cy="3185892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[3]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这里填写你要填写的文本，这里填写你要填写的文本，这里填写你要填写的文本，这里填写你要填写的文本，这里填写你要填写的文本，这里填写你要填写的文本。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[4]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这里填写你要填写的文本，这里填写你要填写的文本，填写你要填写的文本。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[3] 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here.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  <a:p>
              <a:pPr marL="285750" indent="-285750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[4] 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</a:rPr>
                <a:t>type something here.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6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1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8" name="文本框 18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+mj-ea"/>
                <a:ea typeface="+mj-ea"/>
              </a:rPr>
              <a:t>课题综述</a:t>
            </a:r>
            <a:endParaRPr lang="zh-CN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16238" y="555625"/>
            <a:ext cx="3551237" cy="140970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dirty="0">
                <a:solidFill>
                  <a:schemeClr val="accent1"/>
                </a:solidFill>
                <a:latin typeface="Impact" panose="020B0806030902050204" pitchFamily="34" charset="0"/>
              </a:rPr>
              <a:t>THANKS!</a:t>
            </a:r>
            <a:endParaRPr lang="zh-CN" altLang="en-US" sz="66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31913" y="1995488"/>
            <a:ext cx="6435725" cy="203200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         大学生活即将结束，在此，我要感谢所有教导我的老师和陪伴我一齐成长的同学，他们在我的大学生涯给予了很大的帮助</a:t>
            </a:r>
            <a:r>
              <a:rPr lang="zh-CN" altLang="en-US" sz="1400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。</a:t>
            </a:r>
            <a:r>
              <a:rPr lang="zh-CN" altLang="en-US" sz="1400" kern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本学术能够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顺利完成，要特别感谢我的导师</a:t>
            </a:r>
            <a:r>
              <a:rPr lang="en-US" altLang="zh-CN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XXX</a:t>
            </a:r>
            <a:r>
              <a:rPr lang="zh-CN" altLang="en-US" sz="14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老师，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XXX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老师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对</a:t>
            </a:r>
            <a:r>
              <a:rPr lang="zh-CN" altLang="en-U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该学术从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选题，构思到最后定稿的各个环节给予细心指引与教导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使我得以最终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完成</a:t>
            </a:r>
            <a:r>
              <a:rPr lang="zh-CN" altLang="en-U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毕业学术设计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！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       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最后，我要向百忙之中抽时间对本文进行审阅，评议和</a:t>
            </a: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参与</a:t>
            </a:r>
            <a:r>
              <a:rPr lang="zh-CN" altLang="en-US" sz="140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本人学术答辩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的各位老师表示感谢！</a:t>
            </a:r>
            <a:endParaRPr lang="zh-CN" altLang="en-US" sz="14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070225" y="4087813"/>
            <a:ext cx="3048000" cy="50006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恳请各位老师批评指正！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3" grpId="1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 bwMode="auto">
          <a:xfrm>
            <a:off x="3313113" y="2644775"/>
            <a:ext cx="1958975" cy="1871663"/>
            <a:chOff x="3065829" y="2668267"/>
            <a:chExt cx="1872107" cy="1761728"/>
          </a:xfrm>
        </p:grpSpPr>
        <p:sp>
          <p:nvSpPr>
            <p:cNvPr id="11" name="椭圆 10"/>
            <p:cNvSpPr/>
            <p:nvPr/>
          </p:nvSpPr>
          <p:spPr>
            <a:xfrm>
              <a:off x="3114376" y="2668267"/>
              <a:ext cx="1762875" cy="1761728"/>
            </a:xfrm>
            <a:prstGeom prst="ellipse">
              <a:avLst/>
            </a:prstGeom>
            <a:no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2" name="椭圆 11"/>
            <p:cNvSpPr/>
            <p:nvPr/>
          </p:nvSpPr>
          <p:spPr>
            <a:xfrm>
              <a:off x="4441842" y="2760911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3439037" y="2760911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065829" y="3493096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818084" y="3493096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4441842" y="4223788"/>
              <a:ext cx="119852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439037" y="4201373"/>
              <a:ext cx="119851" cy="11954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3334" name="组合 17"/>
            <p:cNvGrpSpPr/>
            <p:nvPr/>
          </p:nvGrpSpPr>
          <p:grpSpPr bwMode="auto"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9" name="任意多边形 18"/>
              <p:cNvSpPr/>
              <p:nvPr/>
            </p:nvSpPr>
            <p:spPr>
              <a:xfrm>
                <a:off x="4007950" y="2955164"/>
                <a:ext cx="426307" cy="590232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995814" y="3545396"/>
                <a:ext cx="738830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95298" y="2943210"/>
                <a:ext cx="412652" cy="588737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2" name="任意多边形 21"/>
              <p:cNvSpPr/>
              <p:nvPr/>
            </p:nvSpPr>
            <p:spPr>
              <a:xfrm>
                <a:off x="3269121" y="3557350"/>
                <a:ext cx="726693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3" name="任意多边形 22"/>
              <p:cNvSpPr/>
              <p:nvPr/>
            </p:nvSpPr>
            <p:spPr>
              <a:xfrm>
                <a:off x="3581645" y="3569304"/>
                <a:ext cx="426306" cy="576783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>
                <a:off x="4020087" y="3569304"/>
                <a:ext cx="388379" cy="576783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accent6">
                    <a:lumMod val="75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350"/>
              </a:p>
            </p:txBody>
          </p:sp>
        </p:grpSp>
      </p:grpSp>
      <p:grpSp>
        <p:nvGrpSpPr>
          <p:cNvPr id="25" name="组合 24"/>
          <p:cNvGrpSpPr/>
          <p:nvPr/>
        </p:nvGrpSpPr>
        <p:grpSpPr bwMode="auto">
          <a:xfrm>
            <a:off x="827088" y="1009650"/>
            <a:ext cx="7496175" cy="1673225"/>
            <a:chOff x="2954339" y="1349947"/>
            <a:chExt cx="7162269" cy="1576155"/>
          </a:xfrm>
        </p:grpSpPr>
        <p:sp>
          <p:nvSpPr>
            <p:cNvPr id="13325" name="矩形 25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231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>
                <a:lnSpc>
                  <a:spcPct val="130000"/>
                </a:lnSpc>
              </a:pPr>
              <a:r>
                <a:rPr lang="zh-CN" altLang="en-US" sz="1200">
                  <a:solidFill>
                    <a:srgbClr val="000000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20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  <a:p>
              <a:pPr eaLnBrk="1" hangingPunct="1">
                <a:lnSpc>
                  <a:spcPct val="130000"/>
                </a:lnSpc>
              </a:pPr>
              <a:endParaRPr lang="en-US" altLang="zh-CN" sz="1200">
                <a:solidFill>
                  <a:srgbClr val="000000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13326" name="矩形 26"/>
            <p:cNvSpPr>
              <a:spLocks noChangeArrowheads="1"/>
            </p:cNvSpPr>
            <p:nvPr/>
          </p:nvSpPr>
          <p:spPr bwMode="auto">
            <a:xfrm>
              <a:off x="2963100" y="1349947"/>
              <a:ext cx="960717" cy="3187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latin typeface="微软雅黑" panose="020B0503020204020204" pitchFamily="34" charset="-122"/>
                </a:rPr>
                <a:t>选题背景</a:t>
              </a:r>
              <a:endParaRPr lang="zh-CN" altLang="en-US" sz="1600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 bwMode="auto">
          <a:xfrm>
            <a:off x="3797300" y="3082925"/>
            <a:ext cx="979488" cy="993775"/>
            <a:chOff x="3254772" y="2872916"/>
            <a:chExt cx="936104" cy="936104"/>
          </a:xfrm>
          <a:solidFill>
            <a:srgbClr val="2C7A8E"/>
          </a:solidFill>
        </p:grpSpPr>
        <p:sp>
          <p:nvSpPr>
            <p:cNvPr id="29" name="椭圆 28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3324" name="矩形 29"/>
            <p:cNvSpPr>
              <a:spLocks noChangeArrowheads="1"/>
            </p:cNvSpPr>
            <p:nvPr/>
          </p:nvSpPr>
          <p:spPr bwMode="auto">
            <a:xfrm>
              <a:off x="3469765" y="3187079"/>
              <a:ext cx="599223" cy="30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标题</a:t>
              </a:r>
              <a:r>
                <a:rPr lang="en-US" altLang="zh-CN" sz="1500">
                  <a:solidFill>
                    <a:schemeClr val="bg1"/>
                  </a:solidFill>
                  <a:latin typeface="微软雅黑" panose="020B0503020204020204" pitchFamily="34" charset="-122"/>
                </a:rPr>
                <a:t> </a:t>
              </a:r>
              <a:endParaRPr lang="zh-CN" altLang="en-US" sz="15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 bwMode="auto">
          <a:xfrm>
            <a:off x="5478463" y="3070225"/>
            <a:ext cx="2079625" cy="1214438"/>
            <a:chOff x="789157" y="3505487"/>
            <a:chExt cx="1985951" cy="1142552"/>
          </a:xfrm>
        </p:grpSpPr>
        <p:sp>
          <p:nvSpPr>
            <p:cNvPr id="32" name="TextBox 23"/>
            <p:cNvSpPr txBox="1"/>
            <p:nvPr/>
          </p:nvSpPr>
          <p:spPr>
            <a:xfrm>
              <a:off x="789157" y="3505487"/>
              <a:ext cx="1058163" cy="3479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350" dirty="0">
                  <a:latin typeface="微软雅黑" panose="020B0503020204020204" pitchFamily="34" charset="-122"/>
                </a:rPr>
                <a:t>添加标题</a:t>
              </a:r>
              <a:endParaRPr lang="zh-CN" altLang="en-US" sz="1350" dirty="0">
                <a:latin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811896" y="3801206"/>
              <a:ext cx="1963212" cy="84683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</a:endParaRPr>
            </a:p>
          </p:txBody>
        </p:sp>
      </p:grpSp>
      <p:grpSp>
        <p:nvGrpSpPr>
          <p:cNvPr id="34" name="组合 33"/>
          <p:cNvGrpSpPr/>
          <p:nvPr/>
        </p:nvGrpSpPr>
        <p:grpSpPr bwMode="auto">
          <a:xfrm>
            <a:off x="954088" y="3081338"/>
            <a:ext cx="2054225" cy="1209675"/>
            <a:chOff x="812496" y="3514973"/>
            <a:chExt cx="1962612" cy="1139022"/>
          </a:xfrm>
        </p:grpSpPr>
        <p:sp>
          <p:nvSpPr>
            <p:cNvPr id="35" name="TextBox 26"/>
            <p:cNvSpPr txBox="1"/>
            <p:nvPr/>
          </p:nvSpPr>
          <p:spPr>
            <a:xfrm>
              <a:off x="864064" y="3514973"/>
              <a:ext cx="1058658" cy="34828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350" dirty="0">
                  <a:latin typeface="微软雅黑" panose="020B0503020204020204" pitchFamily="34" charset="-122"/>
                </a:rPr>
                <a:t>添加标题</a:t>
              </a:r>
              <a:endParaRPr lang="zh-CN" altLang="en-US" sz="1350" dirty="0">
                <a:latin typeface="微软雅黑" panose="020B0503020204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812496" y="3800475"/>
              <a:ext cx="1962612" cy="85352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581035" y="794"/>
            <a:ext cx="1962129" cy="857250"/>
          </a:xfrm>
        </p:spPr>
        <p:txBody>
          <a:bodyPr>
            <a:normAutofit/>
          </a:bodyPr>
          <a:lstStyle/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" name="圆角矩形 2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rgbClr val="2C7A8E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4" name="椭圆 3"/>
            <p:cNvSpPr/>
            <p:nvPr/>
          </p:nvSpPr>
          <p:spPr bwMode="auto">
            <a:xfrm>
              <a:off x="1551376" y="1411885"/>
              <a:ext cx="950219" cy="9489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5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6474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latin typeface="+mn-lt"/>
                  <a:ea typeface="+mn-ea"/>
                  <a:cs typeface="Arial" panose="020B0604020202020204" pitchFamily="34" charset="0"/>
                </a:rPr>
                <a:t>1</a:t>
              </a:r>
              <a:endParaRPr lang="en-US" altLang="zh-CN" sz="3200" b="1" spc="50" dirty="0">
                <a:ln w="11430"/>
                <a:latin typeface="+mn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385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200"/>
                <a:t>添加标题</a:t>
              </a:r>
              <a:endParaRPr lang="zh-CN" altLang="en-US" sz="1200"/>
            </a:p>
          </p:txBody>
        </p:sp>
        <p:sp>
          <p:nvSpPr>
            <p:cNvPr id="7" name="Text Box 39"/>
            <p:cNvSpPr txBox="1">
              <a:spLocks noChangeArrowheads="1"/>
            </p:cNvSpPr>
            <p:nvPr/>
          </p:nvSpPr>
          <p:spPr bwMode="auto">
            <a:xfrm>
              <a:off x="1499026" y="2711523"/>
              <a:ext cx="1086646" cy="4316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auto" hangingPunct="1">
                <a:spcAft>
                  <a:spcPts val="0"/>
                </a:spcAft>
                <a:defRPr/>
              </a:pP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</a:t>
              </a:r>
              <a:r>
                <a:rPr lang="zh-CN" altLang="en-US" sz="11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这里或者</a:t>
              </a:r>
              <a:endParaRPr lang="en-US" altLang="zh-CN" sz="1100" dirty="0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0" name="TextBox 36"/>
          <p:cNvSpPr txBox="1"/>
          <p:nvPr/>
        </p:nvSpPr>
        <p:spPr>
          <a:xfrm>
            <a:off x="957263" y="3976688"/>
            <a:ext cx="7170737" cy="569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683895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</a:r>
            <a:r>
              <a:rPr lang="zh-CN" altLang="en-US" sz="1050" dirty="0">
                <a:latin typeface="微软雅黑" panose="020B0503020204020204" pitchFamily="34" charset="-122"/>
              </a:rPr>
              <a:t>这里，或者通过复制您的文本后</a:t>
            </a:r>
            <a:endParaRPr lang="zh-CN" altLang="en-US" sz="1050" dirty="0">
              <a:sym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 bwMode="auto"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14" name="圆角矩形 13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15" name="椭圆 14"/>
            <p:cNvSpPr/>
            <p:nvPr/>
          </p:nvSpPr>
          <p:spPr bwMode="auto">
            <a:xfrm>
              <a:off x="3288099" y="1411885"/>
              <a:ext cx="950219" cy="9489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>
                <a:solidFill>
                  <a:schemeClr val="tx1"/>
                </a:solidFill>
              </a:endParaRPr>
            </a:p>
          </p:txBody>
        </p:sp>
        <p:sp>
          <p:nvSpPr>
            <p:cNvPr id="16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6474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latin typeface="+mn-lt"/>
                  <a:ea typeface="+mn-ea"/>
                  <a:cs typeface="Arial" panose="020B0604020202020204" pitchFamily="34" charset="0"/>
                </a:rPr>
                <a:t>2</a:t>
              </a:r>
              <a:endParaRPr lang="en-US" altLang="zh-CN" sz="3200" b="1" spc="50" dirty="0">
                <a:ln w="11430"/>
                <a:latin typeface="+mn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380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200"/>
                <a:t>添加标题</a:t>
              </a:r>
              <a:endParaRPr lang="zh-CN" altLang="en-US" sz="1200"/>
            </a:p>
          </p:txBody>
        </p:sp>
        <p:sp>
          <p:nvSpPr>
            <p:cNvPr id="15381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1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</a:t>
              </a:r>
              <a:endParaRPr lang="en-US" altLang="zh-CN" sz="1100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 bwMode="auto"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20" name="圆角矩形 19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1" name="椭圆 20"/>
            <p:cNvSpPr/>
            <p:nvPr/>
          </p:nvSpPr>
          <p:spPr bwMode="auto">
            <a:xfrm>
              <a:off x="5028794" y="1411885"/>
              <a:ext cx="949875" cy="9489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22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6474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latin typeface="+mn-lt"/>
                  <a:ea typeface="+mn-ea"/>
                  <a:cs typeface="Arial" panose="020B0604020202020204" pitchFamily="34" charset="0"/>
                </a:rPr>
                <a:t>3</a:t>
              </a:r>
              <a:endParaRPr lang="en-US" altLang="zh-CN" sz="3200" b="1" spc="50" dirty="0">
                <a:ln w="11430"/>
                <a:latin typeface="+mn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375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200"/>
                <a:t>添加标题</a:t>
              </a:r>
              <a:endParaRPr lang="zh-CN" altLang="en-US" sz="1200"/>
            </a:p>
          </p:txBody>
        </p:sp>
        <p:sp>
          <p:nvSpPr>
            <p:cNvPr id="15376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1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</a:t>
              </a:r>
              <a:endParaRPr lang="en-US" altLang="zh-CN" sz="1100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26" name="圆角矩形 25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</a:schemeClr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/>
            </a:p>
          </p:txBody>
        </p:sp>
        <p:sp>
          <p:nvSpPr>
            <p:cNvPr id="27" name="椭圆 26"/>
            <p:cNvSpPr/>
            <p:nvPr/>
          </p:nvSpPr>
          <p:spPr bwMode="auto">
            <a:xfrm>
              <a:off x="6722449" y="1411885"/>
              <a:ext cx="949875" cy="9489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28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64742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algn="ctr"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defRPr/>
              </a:pPr>
              <a:r>
                <a:rPr lang="en-US" altLang="zh-CN" sz="3200" b="1" spc="50" dirty="0">
                  <a:ln w="11430"/>
                  <a:latin typeface="+mn-lt"/>
                  <a:ea typeface="+mn-ea"/>
                  <a:cs typeface="Arial" panose="020B0604020202020204" pitchFamily="34" charset="0"/>
                </a:rPr>
                <a:t>4</a:t>
              </a:r>
              <a:endParaRPr lang="en-US" altLang="zh-CN" sz="3200" b="1" spc="50" dirty="0">
                <a:ln w="11430"/>
                <a:latin typeface="+mn-lt"/>
                <a:ea typeface="+mn-ea"/>
                <a:cs typeface="Arial" panose="020B0604020202020204" pitchFamily="34" charset="0"/>
              </a:endParaRPr>
            </a:p>
          </p:txBody>
        </p:sp>
        <p:sp>
          <p:nvSpPr>
            <p:cNvPr id="15370" name="矩形 261"/>
            <p:cNvSpPr>
              <a:spLocks noChangeArrowheads="1"/>
            </p:cNvSpPr>
            <p:nvPr/>
          </p:nvSpPr>
          <p:spPr bwMode="auto">
            <a:xfrm>
              <a:off x="6797278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1200"/>
                <a:t>添加标题</a:t>
              </a:r>
              <a:endParaRPr lang="zh-CN" altLang="en-US" sz="1200"/>
            </a:p>
          </p:txBody>
        </p:sp>
        <p:sp>
          <p:nvSpPr>
            <p:cNvPr id="15371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100">
                  <a:solidFill>
                    <a:schemeClr val="bg1"/>
                  </a:solidFill>
                  <a:latin typeface="微软雅黑" panose="020B0503020204020204" pitchFamily="34" charset="-122"/>
                </a:rPr>
                <a:t>您的内容打在这里或者</a:t>
              </a:r>
              <a:endParaRPr lang="en-US" altLang="zh-CN" sz="1100">
                <a:solidFill>
                  <a:schemeClr val="bg1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29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30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6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6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6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 bwMode="auto">
          <a:xfrm>
            <a:off x="509588" y="963613"/>
            <a:ext cx="4665662" cy="3859212"/>
            <a:chOff x="555625" y="293801"/>
            <a:chExt cx="7936025" cy="6564199"/>
          </a:xfrm>
        </p:grpSpPr>
        <p:sp>
          <p:nvSpPr>
            <p:cNvPr id="4" name="Freeform 36"/>
            <p:cNvSpPr/>
            <p:nvPr/>
          </p:nvSpPr>
          <p:spPr bwMode="auto">
            <a:xfrm>
              <a:off x="6806696" y="2040833"/>
              <a:ext cx="934285" cy="880267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5" name="Freeform 7"/>
            <p:cNvSpPr/>
            <p:nvPr/>
          </p:nvSpPr>
          <p:spPr bwMode="auto">
            <a:xfrm>
              <a:off x="5488975" y="6504274"/>
              <a:ext cx="423940" cy="353726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solidFill>
              <a:srgbClr val="009900"/>
            </a:solid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6" name="Freeform 8"/>
            <p:cNvSpPr/>
            <p:nvPr/>
          </p:nvSpPr>
          <p:spPr bwMode="auto">
            <a:xfrm>
              <a:off x="5507878" y="6536676"/>
              <a:ext cx="386134" cy="318624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7" name="Freeform 10"/>
            <p:cNvSpPr/>
            <p:nvPr/>
          </p:nvSpPr>
          <p:spPr bwMode="auto">
            <a:xfrm>
              <a:off x="5661791" y="5510598"/>
              <a:ext cx="1244815" cy="955873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8" name="Freeform 11"/>
            <p:cNvSpPr/>
            <p:nvPr/>
          </p:nvSpPr>
          <p:spPr bwMode="auto">
            <a:xfrm>
              <a:off x="3674409" y="4854447"/>
              <a:ext cx="1398728" cy="1479713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9" name="Freeform 12"/>
            <p:cNvSpPr/>
            <p:nvPr/>
          </p:nvSpPr>
          <p:spPr bwMode="auto">
            <a:xfrm>
              <a:off x="4851717" y="5383688"/>
              <a:ext cx="1188109" cy="885667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0" name="Freeform 13"/>
            <p:cNvSpPr/>
            <p:nvPr/>
          </p:nvSpPr>
          <p:spPr bwMode="auto">
            <a:xfrm>
              <a:off x="7381849" y="5389088"/>
              <a:ext cx="283525" cy="6534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solidFill>
              <a:srgbClr val="009900"/>
            </a:solid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1" name="Freeform 14"/>
            <p:cNvSpPr/>
            <p:nvPr/>
          </p:nvSpPr>
          <p:spPr bwMode="auto">
            <a:xfrm>
              <a:off x="7406151" y="5405289"/>
              <a:ext cx="248423" cy="618348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2" name="Freeform 15"/>
            <p:cNvSpPr/>
            <p:nvPr/>
          </p:nvSpPr>
          <p:spPr bwMode="auto">
            <a:xfrm>
              <a:off x="6709487" y="4911153"/>
              <a:ext cx="656161" cy="855964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3" name="Freeform 16"/>
            <p:cNvSpPr/>
            <p:nvPr/>
          </p:nvSpPr>
          <p:spPr bwMode="auto">
            <a:xfrm>
              <a:off x="4689702" y="4830146"/>
              <a:ext cx="961288" cy="842464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5507878" y="4654632"/>
              <a:ext cx="855977" cy="1012578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285549" y="4597929"/>
              <a:ext cx="739868" cy="1055780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6" name="Freeform 19"/>
            <p:cNvSpPr/>
            <p:nvPr/>
          </p:nvSpPr>
          <p:spPr bwMode="auto">
            <a:xfrm>
              <a:off x="3747317" y="3928278"/>
              <a:ext cx="1541840" cy="1517516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874254" y="3269428"/>
              <a:ext cx="3094483" cy="1895544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8" name="Freeform 21"/>
            <p:cNvSpPr/>
            <p:nvPr/>
          </p:nvSpPr>
          <p:spPr bwMode="auto">
            <a:xfrm>
              <a:off x="6963310" y="4487219"/>
              <a:ext cx="577853" cy="569744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19" name="Freeform 22"/>
            <p:cNvSpPr/>
            <p:nvPr/>
          </p:nvSpPr>
          <p:spPr bwMode="auto">
            <a:xfrm>
              <a:off x="4975928" y="4273904"/>
              <a:ext cx="731768" cy="761458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0" name="Freeform 23"/>
            <p:cNvSpPr/>
            <p:nvPr/>
          </p:nvSpPr>
          <p:spPr bwMode="auto">
            <a:xfrm>
              <a:off x="5437672" y="4106491"/>
              <a:ext cx="1198910" cy="739856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1" name="Freeform 24"/>
            <p:cNvSpPr/>
            <p:nvPr/>
          </p:nvSpPr>
          <p:spPr bwMode="auto">
            <a:xfrm>
              <a:off x="6423261" y="3758164"/>
              <a:ext cx="739868" cy="912669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2" name="Freeform 25"/>
            <p:cNvSpPr/>
            <p:nvPr/>
          </p:nvSpPr>
          <p:spPr bwMode="auto">
            <a:xfrm>
              <a:off x="6620380" y="3636656"/>
              <a:ext cx="864079" cy="85326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3" name="Freeform 26"/>
            <p:cNvSpPr/>
            <p:nvPr/>
          </p:nvSpPr>
          <p:spPr bwMode="auto">
            <a:xfrm>
              <a:off x="5726597" y="3488143"/>
              <a:ext cx="891082" cy="861366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4" name="Freeform 27"/>
            <p:cNvSpPr/>
            <p:nvPr/>
          </p:nvSpPr>
          <p:spPr bwMode="auto">
            <a:xfrm>
              <a:off x="5027234" y="2934602"/>
              <a:ext cx="777671" cy="1409507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5" name="Freeform 28"/>
            <p:cNvSpPr/>
            <p:nvPr/>
          </p:nvSpPr>
          <p:spPr bwMode="auto">
            <a:xfrm>
              <a:off x="2621313" y="2910299"/>
              <a:ext cx="1963080" cy="1431109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6" name="Freeform 29"/>
            <p:cNvSpPr/>
            <p:nvPr/>
          </p:nvSpPr>
          <p:spPr bwMode="auto">
            <a:xfrm>
              <a:off x="5677993" y="2718586"/>
              <a:ext cx="537350" cy="1085483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7" name="Freeform 30"/>
            <p:cNvSpPr/>
            <p:nvPr/>
          </p:nvSpPr>
          <p:spPr bwMode="auto">
            <a:xfrm>
              <a:off x="6385457" y="3102015"/>
              <a:ext cx="1015293" cy="680452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noFill/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8" name="Freeform 31"/>
            <p:cNvSpPr/>
            <p:nvPr/>
          </p:nvSpPr>
          <p:spPr bwMode="auto">
            <a:xfrm>
              <a:off x="4805814" y="2999407"/>
              <a:ext cx="440139" cy="683151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29" name="Freeform 32"/>
            <p:cNvSpPr/>
            <p:nvPr/>
          </p:nvSpPr>
          <p:spPr bwMode="auto">
            <a:xfrm>
              <a:off x="6110032" y="2294653"/>
              <a:ext cx="850579" cy="1220493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0" name="Freeform 33"/>
            <p:cNvSpPr/>
            <p:nvPr/>
          </p:nvSpPr>
          <p:spPr bwMode="auto">
            <a:xfrm>
              <a:off x="555625" y="1036357"/>
              <a:ext cx="3143087" cy="2405884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1" name="Freeform 34"/>
            <p:cNvSpPr/>
            <p:nvPr/>
          </p:nvSpPr>
          <p:spPr bwMode="auto">
            <a:xfrm>
              <a:off x="3882329" y="361305"/>
              <a:ext cx="3464416" cy="2964826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2" name="Freeform 35"/>
            <p:cNvSpPr/>
            <p:nvPr/>
          </p:nvSpPr>
          <p:spPr bwMode="auto">
            <a:xfrm>
              <a:off x="6347654" y="2599777"/>
              <a:ext cx="367234" cy="418531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3" name="Freeform 37"/>
            <p:cNvSpPr/>
            <p:nvPr/>
          </p:nvSpPr>
          <p:spPr bwMode="auto">
            <a:xfrm>
              <a:off x="7003815" y="1552097"/>
              <a:ext cx="1331221" cy="845164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4" name="Freeform 38"/>
            <p:cNvSpPr/>
            <p:nvPr/>
          </p:nvSpPr>
          <p:spPr bwMode="auto">
            <a:xfrm>
              <a:off x="6722989" y="293801"/>
              <a:ext cx="1768661" cy="158232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  <p:sp>
          <p:nvSpPr>
            <p:cNvPr id="35" name="Freeform 39"/>
            <p:cNvSpPr/>
            <p:nvPr/>
          </p:nvSpPr>
          <p:spPr bwMode="auto">
            <a:xfrm>
              <a:off x="3180265" y="2302754"/>
              <a:ext cx="2238504" cy="1903644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latin typeface="+mn-lt"/>
                <a:ea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 bwMode="auto">
          <a:xfrm>
            <a:off x="6357938" y="2814638"/>
            <a:ext cx="830262" cy="523875"/>
            <a:chOff x="4167266" y="1813810"/>
            <a:chExt cx="1106205" cy="697627"/>
          </a:xfrm>
        </p:grpSpPr>
        <p:sp>
          <p:nvSpPr>
            <p:cNvPr id="17422" name="文本框 41"/>
            <p:cNvSpPr txBox="1">
              <a:spLocks noChangeArrowheads="1"/>
            </p:cNvSpPr>
            <p:nvPr/>
          </p:nvSpPr>
          <p:spPr bwMode="auto">
            <a:xfrm>
              <a:off x="4167266" y="1813810"/>
              <a:ext cx="780556" cy="6976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/>
                <a:t>80</a:t>
              </a:r>
              <a:endParaRPr lang="zh-CN" altLang="en-US" sz="1800"/>
            </a:p>
          </p:txBody>
        </p:sp>
        <p:sp>
          <p:nvSpPr>
            <p:cNvPr id="17423" name="矩形 42"/>
            <p:cNvSpPr>
              <a:spLocks noChangeArrowheads="1"/>
            </p:cNvSpPr>
            <p:nvPr/>
          </p:nvSpPr>
          <p:spPr bwMode="auto">
            <a:xfrm>
              <a:off x="4723748" y="1932281"/>
              <a:ext cx="549723" cy="533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000"/>
                <a:t>%</a:t>
              </a:r>
              <a:endParaRPr lang="zh-CN" altLang="en-US" sz="2000"/>
            </a:p>
          </p:txBody>
        </p:sp>
      </p:grpSp>
      <p:grpSp>
        <p:nvGrpSpPr>
          <p:cNvPr id="44" name="组合 43"/>
          <p:cNvGrpSpPr/>
          <p:nvPr/>
        </p:nvGrpSpPr>
        <p:grpSpPr bwMode="auto">
          <a:xfrm>
            <a:off x="6357938" y="3749675"/>
            <a:ext cx="830262" cy="523875"/>
            <a:chOff x="4167266" y="1813810"/>
            <a:chExt cx="1106205" cy="697627"/>
          </a:xfrm>
        </p:grpSpPr>
        <p:sp>
          <p:nvSpPr>
            <p:cNvPr id="17420" name="文本框 44"/>
            <p:cNvSpPr txBox="1">
              <a:spLocks noChangeArrowheads="1"/>
            </p:cNvSpPr>
            <p:nvPr/>
          </p:nvSpPr>
          <p:spPr bwMode="auto">
            <a:xfrm>
              <a:off x="4167266" y="1813810"/>
              <a:ext cx="780556" cy="6976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800"/>
                <a:t>65</a:t>
              </a:r>
              <a:endParaRPr lang="zh-CN" altLang="en-US" sz="1800"/>
            </a:p>
          </p:txBody>
        </p:sp>
        <p:sp>
          <p:nvSpPr>
            <p:cNvPr id="17421" name="矩形 45"/>
            <p:cNvSpPr>
              <a:spLocks noChangeArrowheads="1"/>
            </p:cNvSpPr>
            <p:nvPr/>
          </p:nvSpPr>
          <p:spPr bwMode="auto">
            <a:xfrm>
              <a:off x="4723748" y="1920991"/>
              <a:ext cx="549723" cy="533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US" altLang="zh-CN" sz="2000"/>
                <a:t>%</a:t>
              </a:r>
              <a:endParaRPr lang="zh-CN" altLang="en-US" sz="2000"/>
            </a:p>
          </p:txBody>
        </p:sp>
      </p:grpSp>
      <p:sp>
        <p:nvSpPr>
          <p:cNvPr id="48" name="Freeform 19"/>
          <p:cNvSpPr/>
          <p:nvPr/>
        </p:nvSpPr>
        <p:spPr bwMode="auto">
          <a:xfrm>
            <a:off x="5545138" y="3702050"/>
            <a:ext cx="722312" cy="709613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pattFill prst="wdDnDiag">
            <a:fgClr>
              <a:srgbClr val="F2F2F2"/>
            </a:fgClr>
            <a:bgClr>
              <a:schemeClr val="bg1"/>
            </a:bgClr>
          </a:pattFill>
          <a:ln w="9525">
            <a:solidFill>
              <a:schemeClr val="accent6">
                <a:lumMod val="75000"/>
              </a:schemeClr>
            </a:solidFill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15">
              <a:latin typeface="+mn-lt"/>
              <a:ea typeface="+mn-ea"/>
            </a:endParaRPr>
          </a:p>
        </p:txBody>
      </p:sp>
      <p:sp>
        <p:nvSpPr>
          <p:cNvPr id="49" name="Freeform 10"/>
          <p:cNvSpPr/>
          <p:nvPr/>
        </p:nvSpPr>
        <p:spPr bwMode="auto">
          <a:xfrm>
            <a:off x="5465763" y="2814638"/>
            <a:ext cx="731837" cy="56197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accent6">
                <a:lumMod val="75000"/>
              </a:schemeClr>
            </a:solidFill>
            <a:rou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015">
              <a:latin typeface="+mn-lt"/>
              <a:ea typeface="+mn-ea"/>
            </a:endParaRPr>
          </a:p>
        </p:txBody>
      </p:sp>
      <p:grpSp>
        <p:nvGrpSpPr>
          <p:cNvPr id="57" name="组合 56"/>
          <p:cNvGrpSpPr/>
          <p:nvPr/>
        </p:nvGrpSpPr>
        <p:grpSpPr bwMode="auto">
          <a:xfrm>
            <a:off x="5545138" y="1068388"/>
            <a:ext cx="3438525" cy="1298575"/>
            <a:chOff x="5545416" y="1067783"/>
            <a:chExt cx="3437717" cy="1299942"/>
          </a:xfrm>
        </p:grpSpPr>
        <p:sp>
          <p:nvSpPr>
            <p:cNvPr id="17418" name="文本框 52"/>
            <p:cNvSpPr txBox="1">
              <a:spLocks noChangeArrowheads="1"/>
            </p:cNvSpPr>
            <p:nvPr/>
          </p:nvSpPr>
          <p:spPr bwMode="auto">
            <a:xfrm>
              <a:off x="5553064" y="1067783"/>
              <a:ext cx="1190517" cy="2975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zh-CN" altLang="en-US" sz="2000" b="1" baseline="-3000">
                  <a:latin typeface="Nexa Light"/>
                </a:rPr>
                <a:t>添加标题</a:t>
              </a:r>
              <a:endParaRPr lang="zh-CN" altLang="en-US" sz="2000" b="1" baseline="-3000">
                <a:latin typeface="Nexa Light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5545416" y="1371314"/>
              <a:ext cx="3437717" cy="996411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defTabSz="683895" eaLnBrk="1" fontAlgn="auto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50" dirty="0">
                  <a:latin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lang="zh-CN" altLang="en-US" sz="1000" dirty="0">
                <a:sym typeface="Arial" panose="020B0604020202020204" pitchFamily="34" charset="0"/>
              </a:endParaRPr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7172325" y="2811463"/>
            <a:ext cx="2006600" cy="5445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3895"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您的内容打在这里，或者通过复制您的文本后，在此框中选</a:t>
            </a:r>
            <a:endParaRPr lang="zh-CN" altLang="en-US" sz="1000" dirty="0">
              <a:sym typeface="Arial" panose="020B0604020202020204" pitchFamily="34" charset="0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172325" y="3700463"/>
            <a:ext cx="2006600" cy="5445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defTabSz="683895" eaLnBrk="1" fontAlgn="auto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您的内容打在这里，或者通过复制您的文本后，在此框中选</a:t>
            </a:r>
            <a:endParaRPr lang="zh-CN" altLang="en-US" sz="1000" dirty="0">
              <a:sym typeface="Arial" panose="020B0604020202020204" pitchFamily="34" charset="0"/>
            </a:endParaRPr>
          </a:p>
        </p:txBody>
      </p:sp>
      <p:sp>
        <p:nvSpPr>
          <p:cNvPr id="50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6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" dur="25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4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1" dur="25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3" dur="250" fill="hold"/>
                                        <p:tgtEl>
                                          <p:spTgt spid="48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chemeClr val="accent6">
              <a:lumMod val="75000"/>
            </a:schemeClr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>
                <a:latin typeface="+mn-lt"/>
                <a:ea typeface="+mn-ea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 bwMode="auto">
          <a:xfrm>
            <a:off x="6548438" y="1747838"/>
            <a:ext cx="2093912" cy="563562"/>
            <a:chOff x="5815013" y="1408485"/>
            <a:chExt cx="2093892" cy="563190"/>
          </a:xfrm>
        </p:grpSpPr>
        <p:cxnSp>
          <p:nvCxnSpPr>
            <p:cNvPr id="260" name="Straight Connector 21"/>
            <p:cNvCxnSpPr/>
            <p:nvPr/>
          </p:nvCxnSpPr>
          <p:spPr>
            <a:xfrm flipV="1">
              <a:off x="5815013" y="1629001"/>
              <a:ext cx="214310" cy="342674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2"/>
            <p:cNvCxnSpPr/>
            <p:nvPr/>
          </p:nvCxnSpPr>
          <p:spPr>
            <a:xfrm>
              <a:off x="6029323" y="1629001"/>
              <a:ext cx="642932" cy="0"/>
            </a:xfrm>
            <a:prstGeom prst="line">
              <a:avLst/>
            </a:prstGeom>
            <a:ln w="95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Rectangle 23"/>
            <p:cNvSpPr/>
            <p:nvPr/>
          </p:nvSpPr>
          <p:spPr>
            <a:xfrm>
              <a:off x="6662730" y="1408485"/>
              <a:ext cx="1246175" cy="491800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exa Light" panose="02000000000000000000" pitchFamily="50" charset="0"/>
                  <a:ea typeface="+mn-ea"/>
                  <a:cs typeface="Arial" panose="020B0604020202020204" pitchFamily="34" charset="0"/>
                </a:rPr>
                <a:t>添加标题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Nexa Light" panose="02000000000000000000" pitchFamily="50" charset="0"/>
                <a:ea typeface="+mn-ea"/>
                <a:cs typeface="Arial" panose="020B0604020202020204" pitchFamily="34" charset="0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</a:t>
              </a:r>
              <a:endParaRPr lang="en-US" altLang="zh-CN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63" name="组合 262"/>
          <p:cNvGrpSpPr/>
          <p:nvPr/>
        </p:nvGrpSpPr>
        <p:grpSpPr bwMode="auto">
          <a:xfrm>
            <a:off x="127000" y="2362200"/>
            <a:ext cx="2271713" cy="493713"/>
            <a:chOff x="127257" y="2362744"/>
            <a:chExt cx="2271735" cy="492443"/>
          </a:xfrm>
        </p:grpSpPr>
        <p:grpSp>
          <p:nvGrpSpPr>
            <p:cNvPr id="19483" name="组合 263"/>
            <p:cNvGrpSpPr/>
            <p:nvPr/>
          </p:nvGrpSpPr>
          <p:grpSpPr bwMode="auto">
            <a:xfrm>
              <a:off x="1456017" y="2382954"/>
              <a:ext cx="942975" cy="210623"/>
              <a:chOff x="1988553" y="2061090"/>
              <a:chExt cx="942975" cy="210623"/>
            </a:xfrm>
          </p:grpSpPr>
          <p:cxnSp>
            <p:nvCxnSpPr>
              <p:cNvPr id="266" name="Straight Connector 27"/>
              <p:cNvCxnSpPr/>
              <p:nvPr/>
            </p:nvCxnSpPr>
            <p:spPr>
              <a:xfrm flipH="1">
                <a:off x="2717213" y="2061465"/>
                <a:ext cx="214315" cy="210594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8"/>
              <p:cNvCxnSpPr/>
              <p:nvPr/>
            </p:nvCxnSpPr>
            <p:spPr>
              <a:xfrm flipH="1">
                <a:off x="1988544" y="2272059"/>
                <a:ext cx="728669" cy="0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5" name="Rectangle 29"/>
            <p:cNvSpPr/>
            <p:nvPr/>
          </p:nvSpPr>
          <p:spPr>
            <a:xfrm>
              <a:off x="127257" y="2362744"/>
              <a:ext cx="1231912" cy="49244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exa Light" panose="02000000000000000000" pitchFamily="50" charset="0"/>
                  <a:ea typeface="+mn-ea"/>
                  <a:cs typeface="Arial" panose="020B0604020202020204" pitchFamily="34" charset="0"/>
                </a:rPr>
                <a:t>添加标题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Nexa Light" panose="02000000000000000000" pitchFamily="50" charset="0"/>
                <a:ea typeface="+mn-ea"/>
                <a:cs typeface="Arial" panose="020B0604020202020204" pitchFamily="34" charset="0"/>
              </a:endParaRP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</a:t>
              </a:r>
              <a:endParaRPr lang="en-US" sz="7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 bwMode="auto">
          <a:xfrm>
            <a:off x="2270125" y="1870075"/>
            <a:ext cx="468313" cy="446088"/>
            <a:chOff x="3245416" y="680837"/>
            <a:chExt cx="469486" cy="445917"/>
          </a:xfrm>
        </p:grpSpPr>
        <p:sp>
          <p:nvSpPr>
            <p:cNvPr id="269" name="椭圆 268"/>
            <p:cNvSpPr/>
            <p:nvPr/>
          </p:nvSpPr>
          <p:spPr>
            <a:xfrm>
              <a:off x="3254965" y="680837"/>
              <a:ext cx="445613" cy="4459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9482" name="文本框 269"/>
            <p:cNvSpPr txBox="1">
              <a:spLocks noChangeArrowheads="1"/>
            </p:cNvSpPr>
            <p:nvPr/>
          </p:nvSpPr>
          <p:spPr bwMode="auto">
            <a:xfrm>
              <a:off x="3245416" y="783353"/>
              <a:ext cx="469486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1100">
                  <a:solidFill>
                    <a:schemeClr val="bg1"/>
                  </a:solidFill>
                </a:rPr>
                <a:t>60%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</p:grpSp>
      <p:grpSp>
        <p:nvGrpSpPr>
          <p:cNvPr id="271" name="组合 270"/>
          <p:cNvGrpSpPr/>
          <p:nvPr/>
        </p:nvGrpSpPr>
        <p:grpSpPr bwMode="auto">
          <a:xfrm>
            <a:off x="752475" y="3870325"/>
            <a:ext cx="2265363" cy="492125"/>
            <a:chOff x="752231" y="3870462"/>
            <a:chExt cx="2265049" cy="492443"/>
          </a:xfrm>
        </p:grpSpPr>
        <p:grpSp>
          <p:nvGrpSpPr>
            <p:cNvPr id="19477" name="组合 271"/>
            <p:cNvGrpSpPr/>
            <p:nvPr/>
          </p:nvGrpSpPr>
          <p:grpSpPr bwMode="auto">
            <a:xfrm>
              <a:off x="2074305" y="3890672"/>
              <a:ext cx="942975" cy="210623"/>
              <a:chOff x="1988553" y="2061090"/>
              <a:chExt cx="942975" cy="210623"/>
            </a:xfrm>
          </p:grpSpPr>
          <p:cxnSp>
            <p:nvCxnSpPr>
              <p:cNvPr id="274" name="Straight Connector 27"/>
              <p:cNvCxnSpPr/>
              <p:nvPr/>
            </p:nvCxnSpPr>
            <p:spPr>
              <a:xfrm flipH="1">
                <a:off x="2717245" y="2061531"/>
                <a:ext cx="214283" cy="209685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8"/>
              <p:cNvCxnSpPr/>
              <p:nvPr/>
            </p:nvCxnSpPr>
            <p:spPr>
              <a:xfrm flipH="1">
                <a:off x="1988684" y="2271217"/>
                <a:ext cx="728561" cy="0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3" name="Rectangle 29"/>
            <p:cNvSpPr/>
            <p:nvPr/>
          </p:nvSpPr>
          <p:spPr>
            <a:xfrm>
              <a:off x="752231" y="3870462"/>
              <a:ext cx="1225380" cy="49244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exa Light" panose="02000000000000000000" pitchFamily="50" charset="0"/>
                  <a:ea typeface="+mn-ea"/>
                  <a:cs typeface="Arial" panose="020B0604020202020204" pitchFamily="34" charset="0"/>
                </a:rPr>
                <a:t>添加标题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Nexa Light" panose="02000000000000000000" pitchFamily="50" charset="0"/>
                <a:ea typeface="+mn-ea"/>
                <a:cs typeface="Arial" panose="020B0604020202020204" pitchFamily="34" charset="0"/>
              </a:endParaRPr>
            </a:p>
            <a:p>
              <a:pPr algn="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</a:t>
              </a:r>
              <a:endParaRPr lang="en-US" altLang="zh-CN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 bwMode="auto">
          <a:xfrm>
            <a:off x="2887663" y="3378200"/>
            <a:ext cx="469900" cy="446088"/>
            <a:chOff x="3245416" y="680837"/>
            <a:chExt cx="469486" cy="445917"/>
          </a:xfrm>
        </p:grpSpPr>
        <p:sp>
          <p:nvSpPr>
            <p:cNvPr id="277" name="椭圆 276"/>
            <p:cNvSpPr/>
            <p:nvPr/>
          </p:nvSpPr>
          <p:spPr>
            <a:xfrm>
              <a:off x="3254933" y="680837"/>
              <a:ext cx="445694" cy="4459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9476" name="文本框 277"/>
            <p:cNvSpPr txBox="1">
              <a:spLocks noChangeArrowheads="1"/>
            </p:cNvSpPr>
            <p:nvPr/>
          </p:nvSpPr>
          <p:spPr bwMode="auto">
            <a:xfrm>
              <a:off x="3245416" y="783353"/>
              <a:ext cx="469486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1100">
                  <a:solidFill>
                    <a:schemeClr val="bg1"/>
                  </a:solidFill>
                </a:rPr>
                <a:t>80%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</p:grpSp>
      <p:grpSp>
        <p:nvGrpSpPr>
          <p:cNvPr id="279" name="组合 278"/>
          <p:cNvGrpSpPr/>
          <p:nvPr/>
        </p:nvGrpSpPr>
        <p:grpSpPr bwMode="auto">
          <a:xfrm>
            <a:off x="6175375" y="2366963"/>
            <a:ext cx="468313" cy="446087"/>
            <a:chOff x="4446422" y="3918124"/>
            <a:chExt cx="469486" cy="445917"/>
          </a:xfrm>
        </p:grpSpPr>
        <p:sp>
          <p:nvSpPr>
            <p:cNvPr id="280" name="椭圆 279"/>
            <p:cNvSpPr/>
            <p:nvPr/>
          </p:nvSpPr>
          <p:spPr>
            <a:xfrm>
              <a:off x="4463929" y="3918124"/>
              <a:ext cx="447204" cy="4459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9474" name="文本框 280"/>
            <p:cNvSpPr txBox="1">
              <a:spLocks noChangeArrowheads="1"/>
            </p:cNvSpPr>
            <p:nvPr/>
          </p:nvSpPr>
          <p:spPr bwMode="auto">
            <a:xfrm>
              <a:off x="4446422" y="4020660"/>
              <a:ext cx="469486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1100">
                  <a:solidFill>
                    <a:schemeClr val="bg1"/>
                  </a:solidFill>
                </a:rPr>
                <a:t>90%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</p:grpSp>
      <p:grpSp>
        <p:nvGrpSpPr>
          <p:cNvPr id="282" name="组合 281"/>
          <p:cNvGrpSpPr/>
          <p:nvPr/>
        </p:nvGrpSpPr>
        <p:grpSpPr bwMode="auto">
          <a:xfrm>
            <a:off x="4946650" y="3886200"/>
            <a:ext cx="1758950" cy="946150"/>
            <a:chOff x="4947016" y="3886853"/>
            <a:chExt cx="1758557" cy="944714"/>
          </a:xfrm>
        </p:grpSpPr>
        <p:grpSp>
          <p:nvGrpSpPr>
            <p:cNvPr id="19469" name="组合 282"/>
            <p:cNvGrpSpPr/>
            <p:nvPr/>
          </p:nvGrpSpPr>
          <p:grpSpPr bwMode="auto">
            <a:xfrm flipV="1">
              <a:off x="4947016" y="3886853"/>
              <a:ext cx="857804" cy="342900"/>
              <a:chOff x="4912537" y="3006108"/>
              <a:chExt cx="857804" cy="342900"/>
            </a:xfrm>
          </p:grpSpPr>
          <p:cxnSp>
            <p:nvCxnSpPr>
              <p:cNvPr id="285" name="Straight Connector 21"/>
              <p:cNvCxnSpPr/>
              <p:nvPr/>
            </p:nvCxnSpPr>
            <p:spPr>
              <a:xfrm flipV="1">
                <a:off x="4912537" y="3006628"/>
                <a:ext cx="214265" cy="342380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2"/>
              <p:cNvCxnSpPr/>
              <p:nvPr/>
            </p:nvCxnSpPr>
            <p:spPr>
              <a:xfrm>
                <a:off x="5126802" y="3006628"/>
                <a:ext cx="642793" cy="0"/>
              </a:xfrm>
              <a:prstGeom prst="line">
                <a:avLst/>
              </a:prstGeom>
              <a:ln w="9525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Rectangle 23"/>
            <p:cNvSpPr/>
            <p:nvPr/>
          </p:nvSpPr>
          <p:spPr>
            <a:xfrm>
              <a:off x="5478710" y="4338604"/>
              <a:ext cx="1226863" cy="49296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exa Light" panose="02000000000000000000" pitchFamily="50" charset="0"/>
                  <a:ea typeface="+mn-ea"/>
                  <a:cs typeface="Arial" panose="020B0604020202020204" pitchFamily="34" charset="0"/>
                </a:rPr>
                <a:t>添加标题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Nexa Light" panose="02000000000000000000" pitchFamily="50" charset="0"/>
                <a:ea typeface="+mn-ea"/>
                <a:cs typeface="Arial" panose="020B0604020202020204" pitchFamily="34" charset="0"/>
              </a:endParaRP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8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</a:t>
              </a:r>
              <a:endParaRPr lang="en-US" altLang="zh-CN" sz="5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 bwMode="auto">
          <a:xfrm>
            <a:off x="4538663" y="3405188"/>
            <a:ext cx="469900" cy="446087"/>
            <a:chOff x="4446422" y="3918124"/>
            <a:chExt cx="469486" cy="445917"/>
          </a:xfrm>
        </p:grpSpPr>
        <p:sp>
          <p:nvSpPr>
            <p:cNvPr id="288" name="椭圆 287"/>
            <p:cNvSpPr/>
            <p:nvPr/>
          </p:nvSpPr>
          <p:spPr>
            <a:xfrm>
              <a:off x="4463869" y="3918124"/>
              <a:ext cx="447281" cy="445917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/>
            </a:p>
          </p:txBody>
        </p:sp>
        <p:sp>
          <p:nvSpPr>
            <p:cNvPr id="19468" name="文本框 288"/>
            <p:cNvSpPr txBox="1">
              <a:spLocks noChangeArrowheads="1"/>
            </p:cNvSpPr>
            <p:nvPr/>
          </p:nvSpPr>
          <p:spPr bwMode="auto">
            <a:xfrm>
              <a:off x="4446422" y="4020660"/>
              <a:ext cx="469486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1100">
                  <a:solidFill>
                    <a:schemeClr val="bg1"/>
                  </a:solidFill>
                </a:rPr>
                <a:t>40%</a:t>
              </a:r>
              <a:endParaRPr lang="zh-CN" altLang="en-US" sz="1100">
                <a:solidFill>
                  <a:schemeClr val="bg1"/>
                </a:solidFill>
              </a:endParaRPr>
            </a:p>
          </p:txBody>
        </p:sp>
      </p:grpSp>
      <p:sp>
        <p:nvSpPr>
          <p:cNvPr id="290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91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822205" y="1860813"/>
            <a:ext cx="4748071" cy="830997"/>
          </a:xfrm>
          <a:prstGeom prst="rect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20"/>
          </a:p>
        </p:txBody>
      </p:sp>
      <p:sp>
        <p:nvSpPr>
          <p:cNvPr id="5" name="泪滴形 4"/>
          <p:cNvSpPr/>
          <p:nvPr/>
        </p:nvSpPr>
        <p:spPr>
          <a:xfrm>
            <a:off x="1785291" y="1860813"/>
            <a:ext cx="939353" cy="939353"/>
          </a:xfrm>
          <a:prstGeom prst="teardrop">
            <a:avLst/>
          </a:pr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296" tIns="41148" rIns="82296" bIns="41148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5400" dirty="0"/>
              <a:t>2</a:t>
            </a:r>
            <a:endParaRPr lang="zh-CN" altLang="en-US" sz="5400" dirty="0"/>
          </a:p>
        </p:txBody>
      </p:sp>
      <p:sp>
        <p:nvSpPr>
          <p:cNvPr id="7" name="矩形 2"/>
          <p:cNvSpPr/>
          <p:nvPr/>
        </p:nvSpPr>
        <p:spPr>
          <a:xfrm>
            <a:off x="0" y="4743450"/>
            <a:ext cx="9144000" cy="404813"/>
          </a:xfrm>
          <a:custGeom>
            <a:avLst/>
            <a:gdLst>
              <a:gd name="connsiteX0" fmla="*/ 0 w 9144000"/>
              <a:gd name="connsiteY0" fmla="*/ 0 h 216000"/>
              <a:gd name="connsiteX1" fmla="*/ 9144000 w 9144000"/>
              <a:gd name="connsiteY1" fmla="*/ 0 h 216000"/>
              <a:gd name="connsiteX2" fmla="*/ 9144000 w 9144000"/>
              <a:gd name="connsiteY2" fmla="*/ 216000 h 216000"/>
              <a:gd name="connsiteX3" fmla="*/ 0 w 9144000"/>
              <a:gd name="connsiteY3" fmla="*/ 216000 h 216000"/>
              <a:gd name="connsiteX4" fmla="*/ 0 w 9144000"/>
              <a:gd name="connsiteY4" fmla="*/ 0 h 216000"/>
              <a:gd name="connsiteX0-1" fmla="*/ 0 w 9144000"/>
              <a:gd name="connsiteY0-2" fmla="*/ 113792 h 329792"/>
              <a:gd name="connsiteX1-3" fmla="*/ 9144000 w 9144000"/>
              <a:gd name="connsiteY1-4" fmla="*/ 113792 h 329792"/>
              <a:gd name="connsiteX2-5" fmla="*/ 9144000 w 9144000"/>
              <a:gd name="connsiteY2-6" fmla="*/ 329792 h 329792"/>
              <a:gd name="connsiteX3-7" fmla="*/ 0 w 9144000"/>
              <a:gd name="connsiteY3-8" fmla="*/ 329792 h 329792"/>
              <a:gd name="connsiteX4-9" fmla="*/ 0 w 9144000"/>
              <a:gd name="connsiteY4-10" fmla="*/ 113792 h 329792"/>
              <a:gd name="connsiteX0-11" fmla="*/ 0 w 9144000"/>
              <a:gd name="connsiteY0-12" fmla="*/ 165719 h 381719"/>
              <a:gd name="connsiteX1-13" fmla="*/ 9144000 w 9144000"/>
              <a:gd name="connsiteY1-14" fmla="*/ 165719 h 381719"/>
              <a:gd name="connsiteX2-15" fmla="*/ 9144000 w 9144000"/>
              <a:gd name="connsiteY2-16" fmla="*/ 381719 h 381719"/>
              <a:gd name="connsiteX3-17" fmla="*/ 0 w 9144000"/>
              <a:gd name="connsiteY3-18" fmla="*/ 381719 h 381719"/>
              <a:gd name="connsiteX4-19" fmla="*/ 0 w 9144000"/>
              <a:gd name="connsiteY4-20" fmla="*/ 165719 h 381719"/>
              <a:gd name="connsiteX0-21" fmla="*/ 0 w 9144000"/>
              <a:gd name="connsiteY0-22" fmla="*/ 132628 h 348628"/>
              <a:gd name="connsiteX1-23" fmla="*/ 9144000 w 9144000"/>
              <a:gd name="connsiteY1-24" fmla="*/ 132628 h 348628"/>
              <a:gd name="connsiteX2-25" fmla="*/ 9144000 w 9144000"/>
              <a:gd name="connsiteY2-26" fmla="*/ 348628 h 348628"/>
              <a:gd name="connsiteX3-27" fmla="*/ 0 w 9144000"/>
              <a:gd name="connsiteY3-28" fmla="*/ 348628 h 348628"/>
              <a:gd name="connsiteX4-29" fmla="*/ 0 w 9144000"/>
              <a:gd name="connsiteY4-30" fmla="*/ 132628 h 348628"/>
              <a:gd name="connsiteX0-31" fmla="*/ 0 w 9144000"/>
              <a:gd name="connsiteY0-32" fmla="*/ 119048 h 335048"/>
              <a:gd name="connsiteX1-33" fmla="*/ 9144000 w 9144000"/>
              <a:gd name="connsiteY1-34" fmla="*/ 119048 h 335048"/>
              <a:gd name="connsiteX2-35" fmla="*/ 9144000 w 9144000"/>
              <a:gd name="connsiteY2-36" fmla="*/ 335048 h 335048"/>
              <a:gd name="connsiteX3-37" fmla="*/ 0 w 9144000"/>
              <a:gd name="connsiteY3-38" fmla="*/ 335048 h 335048"/>
              <a:gd name="connsiteX4-39" fmla="*/ 0 w 9144000"/>
              <a:gd name="connsiteY4-40" fmla="*/ 119048 h 335048"/>
              <a:gd name="connsiteX0-41" fmla="*/ 0 w 9144000"/>
              <a:gd name="connsiteY0-42" fmla="*/ 158633 h 374633"/>
              <a:gd name="connsiteX1-43" fmla="*/ 9144000 w 9144000"/>
              <a:gd name="connsiteY1-44" fmla="*/ 158633 h 374633"/>
              <a:gd name="connsiteX2-45" fmla="*/ 9144000 w 9144000"/>
              <a:gd name="connsiteY2-46" fmla="*/ 374633 h 374633"/>
              <a:gd name="connsiteX3-47" fmla="*/ 0 w 9144000"/>
              <a:gd name="connsiteY3-48" fmla="*/ 374633 h 374633"/>
              <a:gd name="connsiteX4-49" fmla="*/ 0 w 9144000"/>
              <a:gd name="connsiteY4-50" fmla="*/ 158633 h 37463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9144000" h="374633">
                <a:moveTo>
                  <a:pt x="0" y="158633"/>
                </a:moveTo>
                <a:cubicBezTo>
                  <a:pt x="4165456" y="-109488"/>
                  <a:pt x="5852160" y="12329"/>
                  <a:pt x="9144000" y="158633"/>
                </a:cubicBezTo>
                <a:lnTo>
                  <a:pt x="9144000" y="374633"/>
                </a:lnTo>
                <a:lnTo>
                  <a:pt x="0" y="374633"/>
                </a:lnTo>
                <a:lnTo>
                  <a:pt x="0" y="158633"/>
                </a:lnTo>
                <a:close/>
              </a:path>
            </a:pathLst>
          </a:custGeom>
          <a:solidFill>
            <a:srgbClr val="2C7A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/>
          </a:p>
        </p:txBody>
      </p:sp>
      <p:sp>
        <p:nvSpPr>
          <p:cNvPr id="9" name="文本框 24"/>
          <p:cNvSpPr txBox="1"/>
          <p:nvPr/>
        </p:nvSpPr>
        <p:spPr>
          <a:xfrm>
            <a:off x="3453745" y="1922368"/>
            <a:ext cx="2236510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</a:rPr>
              <a:t>目前现状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prism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Box 29"/>
          <p:cNvSpPr txBox="1"/>
          <p:nvPr/>
        </p:nvSpPr>
        <p:spPr>
          <a:xfrm>
            <a:off x="682625" y="3187700"/>
            <a:ext cx="1893888" cy="577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</a:t>
            </a:r>
            <a:endParaRPr lang="zh-CN" altLang="en-US" sz="1050" dirty="0">
              <a:latin typeface="微软雅黑" panose="020B0503020204020204" pitchFamily="34" charset="-122"/>
            </a:endParaRPr>
          </a:p>
        </p:txBody>
      </p:sp>
      <p:sp>
        <p:nvSpPr>
          <p:cNvPr id="52" name="TextBox 30"/>
          <p:cNvSpPr txBox="1"/>
          <p:nvPr/>
        </p:nvSpPr>
        <p:spPr>
          <a:xfrm>
            <a:off x="2576513" y="3187700"/>
            <a:ext cx="1893887" cy="577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</a:t>
            </a:r>
            <a:endParaRPr lang="zh-CN" altLang="en-US" sz="1050" dirty="0">
              <a:latin typeface="微软雅黑" panose="020B0503020204020204" pitchFamily="34" charset="-122"/>
            </a:endParaRPr>
          </a:p>
        </p:txBody>
      </p:sp>
      <p:sp>
        <p:nvSpPr>
          <p:cNvPr id="53" name="TextBox 31"/>
          <p:cNvSpPr txBox="1"/>
          <p:nvPr/>
        </p:nvSpPr>
        <p:spPr>
          <a:xfrm>
            <a:off x="4538663" y="3187700"/>
            <a:ext cx="1893887" cy="577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</a:t>
            </a:r>
            <a:endParaRPr lang="zh-CN" altLang="en-US" sz="1050" dirty="0">
              <a:latin typeface="微软雅黑" panose="020B0503020204020204" pitchFamily="34" charset="-122"/>
            </a:endParaRPr>
          </a:p>
        </p:txBody>
      </p:sp>
      <p:sp>
        <p:nvSpPr>
          <p:cNvPr id="54" name="TextBox 32"/>
          <p:cNvSpPr txBox="1"/>
          <p:nvPr/>
        </p:nvSpPr>
        <p:spPr>
          <a:xfrm>
            <a:off x="6567488" y="3187700"/>
            <a:ext cx="1893887" cy="577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</a:t>
            </a:r>
            <a:endParaRPr lang="zh-CN" altLang="en-US" sz="1050" dirty="0">
              <a:latin typeface="微软雅黑" panose="020B0503020204020204" pitchFamily="34" charset="-122"/>
            </a:endParaRPr>
          </a:p>
        </p:txBody>
      </p:sp>
      <p:sp>
        <p:nvSpPr>
          <p:cNvPr id="56" name="TextBox 34"/>
          <p:cNvSpPr txBox="1"/>
          <p:nvPr/>
        </p:nvSpPr>
        <p:spPr>
          <a:xfrm>
            <a:off x="750888" y="4105275"/>
            <a:ext cx="7710487" cy="5476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050" dirty="0">
                <a:latin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</a:t>
            </a:r>
            <a:endParaRPr lang="zh-CN" altLang="en-US" sz="1050" dirty="0">
              <a:latin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/>
        </p:nvGrpSpPr>
        <p:grpSpPr bwMode="auto">
          <a:xfrm>
            <a:off x="750888" y="966788"/>
            <a:ext cx="7642225" cy="2165350"/>
            <a:chOff x="751008" y="967406"/>
            <a:chExt cx="7641986" cy="2164103"/>
          </a:xfrm>
        </p:grpSpPr>
        <p:grpSp>
          <p:nvGrpSpPr>
            <p:cNvPr id="27656" name="组合 71"/>
            <p:cNvGrpSpPr/>
            <p:nvPr/>
          </p:nvGrpSpPr>
          <p:grpSpPr bwMode="auto">
            <a:xfrm>
              <a:off x="1690501" y="967406"/>
              <a:ext cx="5665736" cy="1623077"/>
              <a:chOff x="1690501" y="967406"/>
              <a:chExt cx="5665736" cy="1623077"/>
            </a:xfrm>
          </p:grpSpPr>
          <p:cxnSp>
            <p:nvCxnSpPr>
              <p:cNvPr id="45" name="直接连接符 44"/>
              <p:cNvCxnSpPr/>
              <p:nvPr/>
            </p:nvCxnSpPr>
            <p:spPr>
              <a:xfrm>
                <a:off x="1690779" y="1981234"/>
                <a:ext cx="566561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箭头连接符 45"/>
              <p:cNvCxnSpPr/>
              <p:nvPr/>
            </p:nvCxnSpPr>
            <p:spPr>
              <a:xfrm>
                <a:off x="1690779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/>
              <p:cNvCxnSpPr/>
              <p:nvPr/>
            </p:nvCxnSpPr>
            <p:spPr>
              <a:xfrm>
                <a:off x="3598894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箭头连接符 47"/>
              <p:cNvCxnSpPr/>
              <p:nvPr/>
            </p:nvCxnSpPr>
            <p:spPr>
              <a:xfrm>
                <a:off x="5583207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箭头连接符 48"/>
              <p:cNvCxnSpPr/>
              <p:nvPr/>
            </p:nvCxnSpPr>
            <p:spPr>
              <a:xfrm>
                <a:off x="7354802" y="1981234"/>
                <a:ext cx="0" cy="60924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 49"/>
              <p:cNvCxnSpPr/>
              <p:nvPr/>
            </p:nvCxnSpPr>
            <p:spPr>
              <a:xfrm flipH="1">
                <a:off x="4583114" y="1508431"/>
                <a:ext cx="0" cy="472803"/>
              </a:xfrm>
              <a:prstGeom prst="line">
                <a:avLst/>
              </a:prstGeom>
              <a:ln>
                <a:solidFill>
                  <a:srgbClr val="00508A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矩形 57"/>
              <p:cNvSpPr/>
              <p:nvPr/>
            </p:nvSpPr>
            <p:spPr>
              <a:xfrm>
                <a:off x="3483010" y="967406"/>
                <a:ext cx="2177982" cy="541025"/>
              </a:xfrm>
              <a:prstGeom prst="rect">
                <a:avLst/>
              </a:prstGeom>
              <a:solidFill>
                <a:srgbClr val="2C7A8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015">
                  <a:solidFill>
                    <a:schemeClr val="bg1"/>
                  </a:solidFill>
                </a:endParaRPr>
              </a:p>
            </p:txBody>
          </p:sp>
          <p:sp>
            <p:nvSpPr>
              <p:cNvPr id="59" name="TextBox 35"/>
              <p:cNvSpPr txBox="1"/>
              <p:nvPr/>
            </p:nvSpPr>
            <p:spPr>
              <a:xfrm>
                <a:off x="3768751" y="1087987"/>
                <a:ext cx="1589038" cy="337942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spc="225" dirty="0">
                    <a:solidFill>
                      <a:schemeClr val="bg1"/>
                    </a:solidFill>
                    <a:latin typeface="微软雅黑" panose="020B0503020204020204" pitchFamily="34" charset="-122"/>
                  </a:rPr>
                  <a:t>点击添加标题</a:t>
                </a:r>
                <a:endParaRPr lang="zh-CN" altLang="en-US" sz="1600" b="1" spc="225" dirty="0">
                  <a:solidFill>
                    <a:schemeClr val="bg1"/>
                  </a:solidFill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61" name="矩形 60"/>
            <p:cNvSpPr/>
            <p:nvPr/>
          </p:nvSpPr>
          <p:spPr>
            <a:xfrm>
              <a:off x="751008" y="2590483"/>
              <a:ext cx="1789056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7658" name="TextBox 36"/>
            <p:cNvSpPr txBox="1">
              <a:spLocks noChangeArrowheads="1"/>
            </p:cNvSpPr>
            <p:nvPr/>
          </p:nvSpPr>
          <p:spPr bwMode="auto">
            <a:xfrm>
              <a:off x="1091211" y="2722497"/>
              <a:ext cx="110799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点击添加标题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2682935" y="2590483"/>
              <a:ext cx="1787469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7660" name="TextBox 37"/>
            <p:cNvSpPr txBox="1">
              <a:spLocks noChangeArrowheads="1"/>
            </p:cNvSpPr>
            <p:nvPr/>
          </p:nvSpPr>
          <p:spPr bwMode="auto">
            <a:xfrm>
              <a:off x="3022361" y="2722497"/>
              <a:ext cx="110799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点击添加标题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4643436" y="2590483"/>
              <a:ext cx="1789056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7662" name="TextBox 38"/>
            <p:cNvSpPr txBox="1">
              <a:spLocks noChangeArrowheads="1"/>
            </p:cNvSpPr>
            <p:nvPr/>
          </p:nvSpPr>
          <p:spPr bwMode="auto">
            <a:xfrm>
              <a:off x="4983578" y="2722497"/>
              <a:ext cx="110799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点击添加标题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6603937" y="2590483"/>
              <a:ext cx="1789057" cy="54102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015">
                <a:solidFill>
                  <a:schemeClr val="bg1"/>
                </a:solidFill>
              </a:endParaRPr>
            </a:p>
          </p:txBody>
        </p:sp>
        <p:sp>
          <p:nvSpPr>
            <p:cNvPr id="27664" name="TextBox 39"/>
            <p:cNvSpPr txBox="1">
              <a:spLocks noChangeArrowheads="1"/>
            </p:cNvSpPr>
            <p:nvPr/>
          </p:nvSpPr>
          <p:spPr bwMode="auto">
            <a:xfrm>
              <a:off x="6944796" y="2722497"/>
              <a:ext cx="1107996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altLang="en-US" sz="1200">
                  <a:solidFill>
                    <a:schemeClr val="bg1"/>
                  </a:solidFill>
                  <a:latin typeface="微软雅黑" panose="020B0503020204020204" pitchFamily="34" charset="-122"/>
                </a:rPr>
                <a:t>点击添加标题</a:t>
              </a:r>
              <a:endParaRPr lang="zh-CN" altLang="en-US" sz="1200">
                <a:solidFill>
                  <a:schemeClr val="bg1"/>
                </a:solidFill>
                <a:latin typeface="微软雅黑" panose="020B0503020204020204" pitchFamily="34" charset="-122"/>
              </a:endParaRPr>
            </a:p>
          </p:txBody>
        </p:sp>
      </p:grpSp>
      <p:sp>
        <p:nvSpPr>
          <p:cNvPr id="25" name="标题 1"/>
          <p:cNvSpPr txBox="1"/>
          <p:nvPr/>
        </p:nvSpPr>
        <p:spPr>
          <a:xfrm>
            <a:off x="581035" y="794"/>
            <a:ext cx="1962129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 smtClean="0"/>
              <a:t>在此输入学术题目</a:t>
            </a:r>
            <a:endParaRPr lang="zh-CN" altLang="en-US" sz="1600" dirty="0"/>
          </a:p>
        </p:txBody>
      </p:sp>
      <p:pic>
        <p:nvPicPr>
          <p:cNvPr id="26" name="Picture 2"/>
          <p:cNvPicPr>
            <a:picLocks noChangeAspect="1" noChangeArrowheads="1"/>
          </p:cNvPicPr>
          <p:nvPr/>
        </p:nvPicPr>
        <p:blipFill>
          <a:blip r:embed="rId1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6886" y="175800"/>
            <a:ext cx="495621" cy="491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4" grpId="0"/>
      <p:bldP spid="56" grpId="0"/>
    </p:bldLst>
  </p:timing>
</p:sld>
</file>

<file path=ppt/tags/tag1.xml><?xml version="1.0" encoding="utf-8"?>
<p:tagLst xmlns:p="http://schemas.openxmlformats.org/presentationml/2006/main">
  <p:tag name="MH" val="20151007232237"/>
  <p:tag name="MH_LIBRARY" val="GRAPHIC"/>
  <p:tag name="MH_TYPE" val="Other"/>
  <p:tag name="MH_ORDER" val="1"/>
</p:tagLst>
</file>

<file path=ppt/tags/tag2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1"/>
</p:tagLst>
</file>

<file path=ppt/tags/tag3.xml><?xml version="1.0" encoding="utf-8"?>
<p:tagLst xmlns:p="http://schemas.openxmlformats.org/presentationml/2006/main">
  <p:tag name="MH" val="20151007232237"/>
  <p:tag name="MH_LIBRARY" val="GRAPHIC"/>
  <p:tag name="MH_TYPE" val="Other"/>
  <p:tag name="MH_ORDER" val="5"/>
</p:tagLst>
</file>

<file path=ppt/tags/tag4.xml><?xml version="1.0" encoding="utf-8"?>
<p:tagLst xmlns:p="http://schemas.openxmlformats.org/presentationml/2006/main">
  <p:tag name="MH" val="20151007232237"/>
  <p:tag name="MH_LIBRARY" val="GRAPHIC"/>
  <p:tag name="MH_TYPE" val="Other"/>
  <p:tag name="MH_ORDER" val="2"/>
</p:tagLst>
</file>

<file path=ppt/tags/tag5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2"/>
</p:tagLst>
</file>

<file path=ppt/tags/tag6.xml><?xml version="1.0" encoding="utf-8"?>
<p:tagLst xmlns:p="http://schemas.openxmlformats.org/presentationml/2006/main">
  <p:tag name="MH" val="20151007232237"/>
  <p:tag name="MH_LIBRARY" val="GRAPHIC"/>
  <p:tag name="MH_TYPE" val="Other"/>
  <p:tag name="MH_ORDER" val="6"/>
</p:tagLst>
</file>

<file path=ppt/tags/tag7.xml><?xml version="1.0" encoding="utf-8"?>
<p:tagLst xmlns:p="http://schemas.openxmlformats.org/presentationml/2006/main">
  <p:tag name="MH" val="20151007232237"/>
  <p:tag name="MH_LIBRARY" val="GRAPHIC"/>
  <p:tag name="MH_TYPE" val="Other"/>
  <p:tag name="MH_ORDER" val="3"/>
</p:tagLst>
</file>

<file path=ppt/tags/tag8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3"/>
</p:tagLst>
</file>

<file path=ppt/tags/tag9.xml><?xml version="1.0" encoding="utf-8"?>
<p:tagLst xmlns:p="http://schemas.openxmlformats.org/presentationml/2006/main">
  <p:tag name="MH" val="20151007232237"/>
  <p:tag name="MH_LIBRARY" val="GRAPHIC"/>
  <p:tag name="MH_TYPE" val="Other"/>
  <p:tag name="MH_ORDER" val="4"/>
</p:tagLst>
</file>

<file path=ppt/theme/theme1.xml><?xml version="1.0" encoding="utf-8"?>
<a:theme xmlns:a="http://schemas.openxmlformats.org/drawingml/2006/main" name="夏雨家 https://xnwe.taobao.com/">
  <a:themeElements>
    <a:clrScheme name="自定义 6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3891A7"/>
      </a:accent1>
      <a:accent2>
        <a:srgbClr val="3891A7"/>
      </a:accent2>
      <a:accent3>
        <a:srgbClr val="3891A7"/>
      </a:accent3>
      <a:accent4>
        <a:srgbClr val="3891A7"/>
      </a:accent4>
      <a:accent5>
        <a:srgbClr val="3891A7"/>
      </a:accent5>
      <a:accent6>
        <a:srgbClr val="3891A7"/>
      </a:accent6>
      <a:hlink>
        <a:srgbClr val="3891A7"/>
      </a:hlink>
      <a:folHlink>
        <a:srgbClr val="3891A7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5124</Words>
  <Application>WPS 演示</Application>
  <PresentationFormat>全屏显示(16:9)</PresentationFormat>
  <Paragraphs>494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52" baseType="lpstr">
      <vt:lpstr>Arial</vt:lpstr>
      <vt:lpstr>方正书宋_GBK</vt:lpstr>
      <vt:lpstr>Wingdings</vt:lpstr>
      <vt:lpstr>微软雅黑</vt:lpstr>
      <vt:lpstr>Calibri</vt:lpstr>
      <vt:lpstr>宋体</vt:lpstr>
      <vt:lpstr>Stencil</vt:lpstr>
      <vt:lpstr>Nexa Light</vt:lpstr>
      <vt:lpstr>Nexa Light</vt:lpstr>
      <vt:lpstr>Open Sans</vt:lpstr>
      <vt:lpstr>Lato Light</vt:lpstr>
      <vt:lpstr>Arial Unicode MS</vt:lpstr>
      <vt:lpstr>Impact</vt:lpstr>
      <vt:lpstr>黑体</vt:lpstr>
      <vt:lpstr>黑体-简</vt:lpstr>
      <vt:lpstr>宋体</vt:lpstr>
      <vt:lpstr>Helvetica Neue</vt:lpstr>
      <vt:lpstr>宋体-简</vt:lpstr>
      <vt:lpstr>苹方-简</vt:lpstr>
      <vt:lpstr>Arial Black</vt:lpstr>
      <vt:lpstr>Thonburi</vt:lpstr>
      <vt:lpstr>夏雨家 https://xnwe.taobao.com/</vt:lpstr>
      <vt:lpstr>PowerPoint 演示文稿</vt:lpstr>
      <vt:lpstr>PowerPoint 演示文稿</vt:lpstr>
      <vt:lpstr>PowerPoint 演示文稿</vt:lpstr>
      <vt:lpstr>在此输入学术题目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adothraki</cp:lastModifiedBy>
  <cp:revision>88</cp:revision>
  <dcterms:created xsi:type="dcterms:W3CDTF">2018-11-08T00:28:01Z</dcterms:created>
  <dcterms:modified xsi:type="dcterms:W3CDTF">2018-11-08T00:28:01Z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